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60"/>
      </p:cViewPr>
      <p:guideLst>
        <p:guide orient="horz" pos="1628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EF18F-1043-469D-8ECA-780A667006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80891-4C87-4945-8B11-269CCB8FC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B7BEE-65C3-4D30-A55A-E3484131AD7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B7BEE-65C3-4D30-A55A-E3484131AD7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B7BEE-65C3-4D30-A55A-E3484131AD7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B7BEE-65C3-4D30-A55A-E3484131AD7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610"/>
            <a:ext cx="9144000" cy="273773"/>
          </a:xfrm>
          <a:prstGeom prst="rect">
            <a:avLst/>
          </a:prstGeom>
        </p:spPr>
      </p:pic>
      <p:sp>
        <p:nvSpPr>
          <p:cNvPr id="70" name="矩形 69"/>
          <p:cNvSpPr/>
          <p:nvPr userDrawn="1"/>
        </p:nvSpPr>
        <p:spPr>
          <a:xfrm>
            <a:off x="0" y="4901792"/>
            <a:ext cx="9144000" cy="241708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71" name="Freeform 6"/>
          <p:cNvSpPr/>
          <p:nvPr userDrawn="1"/>
        </p:nvSpPr>
        <p:spPr bwMode="auto">
          <a:xfrm>
            <a:off x="20637" y="3552828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>
                <a:alpha val="3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5" name="Text Box 5"/>
          <p:cNvSpPr txBox="1">
            <a:spLocks noChangeArrowheads="1"/>
          </p:cNvSpPr>
          <p:nvPr userDrawn="1"/>
        </p:nvSpPr>
        <p:spPr bwMode="auto">
          <a:xfrm>
            <a:off x="476746" y="319319"/>
            <a:ext cx="1733053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284127" y="250782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77" name="燕尾形 76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78" name="燕尾形 77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7505699" y="4890595"/>
            <a:ext cx="1458767" cy="271955"/>
            <a:chOff x="5860256" y="4500624"/>
            <a:chExt cx="3147202" cy="586725"/>
          </a:xfrm>
        </p:grpSpPr>
        <p:sp>
          <p:nvSpPr>
            <p:cNvPr id="14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r="1332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127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组合 71"/>
          <p:cNvGrpSpPr/>
          <p:nvPr userDrawn="1"/>
        </p:nvGrpSpPr>
        <p:grpSpPr>
          <a:xfrm>
            <a:off x="7792592" y="3680121"/>
            <a:ext cx="1094088" cy="1361800"/>
            <a:chOff x="5773095" y="2500189"/>
            <a:chExt cx="1772818" cy="2206609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32.jpeg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矩形 757"/>
          <p:cNvSpPr/>
          <p:nvPr/>
        </p:nvSpPr>
        <p:spPr>
          <a:xfrm>
            <a:off x="0" y="0"/>
            <a:ext cx="9144000" cy="5131707"/>
          </a:xfrm>
          <a:prstGeom prst="rect">
            <a:avLst/>
          </a:prstGeom>
          <a:solidFill>
            <a:srgbClr val="2FA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677" name="矩形 676"/>
          <p:cNvSpPr/>
          <p:nvPr/>
        </p:nvSpPr>
        <p:spPr>
          <a:xfrm>
            <a:off x="0" y="-28575"/>
            <a:ext cx="9144000" cy="4503073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-10886" y="4207004"/>
            <a:ext cx="9210675" cy="1018138"/>
            <a:chOff x="-25400" y="4125362"/>
            <a:chExt cx="9210675" cy="1018138"/>
          </a:xfrm>
        </p:grpSpPr>
        <p:pic>
          <p:nvPicPr>
            <p:cNvPr id="689" name="图片 68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00" y="4125362"/>
              <a:ext cx="9210675" cy="273773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-14514" y="4397070"/>
              <a:ext cx="9158514" cy="746430"/>
            </a:xfrm>
            <a:prstGeom prst="rect">
              <a:avLst/>
            </a:prstGeom>
            <a:gradFill flip="none" rotWithShape="1">
              <a:gsLst>
                <a:gs pos="0">
                  <a:srgbClr val="499D2F"/>
                </a:gs>
                <a:gs pos="100000">
                  <a:srgbClr val="2AB82A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510" name="组合 509"/>
          <p:cNvGrpSpPr/>
          <p:nvPr/>
        </p:nvGrpSpPr>
        <p:grpSpPr>
          <a:xfrm>
            <a:off x="661652" y="58341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511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2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3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4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5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6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7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8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9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0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1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2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3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4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5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6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7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8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9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0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1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2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3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4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5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6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7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8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9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0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1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2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3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4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5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6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7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8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9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0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1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2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3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4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5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6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7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8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9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0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1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2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3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4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5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6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7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8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9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0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1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2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3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4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5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6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7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8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9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0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1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2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3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4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5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6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7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8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9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0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1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2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3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4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5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6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7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8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9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0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1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2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3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4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5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6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7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8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9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0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1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2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3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4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5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6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7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8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42" name="Freeform 6"/>
          <p:cNvSpPr/>
          <p:nvPr/>
        </p:nvSpPr>
        <p:spPr bwMode="auto">
          <a:xfrm>
            <a:off x="20637" y="2136303"/>
            <a:ext cx="9123363" cy="1911392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676" name="图片 67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4" t="2861" r="12885" b="3327"/>
          <a:stretch>
            <a:fillRect/>
          </a:stretch>
        </p:blipFill>
        <p:spPr>
          <a:xfrm>
            <a:off x="161925" y="69449"/>
            <a:ext cx="5762625" cy="5105801"/>
          </a:xfrm>
          <a:custGeom>
            <a:avLst/>
            <a:gdLst>
              <a:gd name="connsiteX0" fmla="*/ 1905000 w 5762625"/>
              <a:gd name="connsiteY0" fmla="*/ 1362075 h 5114925"/>
              <a:gd name="connsiteX1" fmla="*/ 1878806 w 5762625"/>
              <a:gd name="connsiteY1" fmla="*/ 1366838 h 5114925"/>
              <a:gd name="connsiteX2" fmla="*/ 1809750 w 5762625"/>
              <a:gd name="connsiteY2" fmla="*/ 1419225 h 5114925"/>
              <a:gd name="connsiteX3" fmla="*/ 1514475 w 5762625"/>
              <a:gd name="connsiteY3" fmla="*/ 1440656 h 5114925"/>
              <a:gd name="connsiteX4" fmla="*/ 1714500 w 5762625"/>
              <a:gd name="connsiteY4" fmla="*/ 2035969 h 5114925"/>
              <a:gd name="connsiteX5" fmla="*/ 2050256 w 5762625"/>
              <a:gd name="connsiteY5" fmla="*/ 2138363 h 5114925"/>
              <a:gd name="connsiteX6" fmla="*/ 2121694 w 5762625"/>
              <a:gd name="connsiteY6" fmla="*/ 2569369 h 5114925"/>
              <a:gd name="connsiteX7" fmla="*/ 2145506 w 5762625"/>
              <a:gd name="connsiteY7" fmla="*/ 2490788 h 5114925"/>
              <a:gd name="connsiteX8" fmla="*/ 1976438 w 5762625"/>
              <a:gd name="connsiteY8" fmla="*/ 1631156 h 5114925"/>
              <a:gd name="connsiteX9" fmla="*/ 0 w 5762625"/>
              <a:gd name="connsiteY9" fmla="*/ 0 h 5114925"/>
              <a:gd name="connsiteX10" fmla="*/ 5762625 w 5762625"/>
              <a:gd name="connsiteY10" fmla="*/ 0 h 5114925"/>
              <a:gd name="connsiteX11" fmla="*/ 5762625 w 5762625"/>
              <a:gd name="connsiteY11" fmla="*/ 5114925 h 5114925"/>
              <a:gd name="connsiteX12" fmla="*/ 0 w 5762625"/>
              <a:gd name="connsiteY12" fmla="*/ 5114925 h 511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2625" h="5114925">
                <a:moveTo>
                  <a:pt x="1905000" y="1362075"/>
                </a:moveTo>
                <a:lnTo>
                  <a:pt x="1878806" y="1366838"/>
                </a:lnTo>
                <a:lnTo>
                  <a:pt x="1809750" y="1419225"/>
                </a:lnTo>
                <a:lnTo>
                  <a:pt x="1514475" y="1440656"/>
                </a:lnTo>
                <a:lnTo>
                  <a:pt x="1714500" y="2035969"/>
                </a:lnTo>
                <a:lnTo>
                  <a:pt x="2050256" y="2138363"/>
                </a:lnTo>
                <a:lnTo>
                  <a:pt x="2121694" y="2569369"/>
                </a:lnTo>
                <a:lnTo>
                  <a:pt x="2145506" y="2490788"/>
                </a:lnTo>
                <a:lnTo>
                  <a:pt x="1976438" y="1631156"/>
                </a:lnTo>
                <a:close/>
                <a:moveTo>
                  <a:pt x="0" y="0"/>
                </a:moveTo>
                <a:lnTo>
                  <a:pt x="5762625" y="0"/>
                </a:lnTo>
                <a:lnTo>
                  <a:pt x="5762625" y="5114925"/>
                </a:lnTo>
                <a:lnTo>
                  <a:pt x="0" y="5114925"/>
                </a:lnTo>
                <a:close/>
              </a:path>
            </a:pathLst>
          </a:custGeom>
          <a:effectLst/>
        </p:spPr>
      </p:pic>
      <p:sp>
        <p:nvSpPr>
          <p:cNvPr id="125" name="TextBox 164"/>
          <p:cNvSpPr txBox="1">
            <a:spLocks noChangeArrowheads="1"/>
          </p:cNvSpPr>
          <p:nvPr/>
        </p:nvSpPr>
        <p:spPr bwMode="auto">
          <a:xfrm>
            <a:off x="4611538" y="318234"/>
            <a:ext cx="4264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000">
                <a:latin typeface="Copperplate Gothic Bold" panose="020E07050202060204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3600" spc="225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  <a:cs typeface="Arial Unicode MS" panose="020B0604020202020204" pitchFamily="34" charset="-122"/>
              </a:rPr>
              <a:t>POWERPOINT</a:t>
            </a:r>
            <a:endParaRPr lang="zh-CN" altLang="en-US" sz="3600" spc="225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大黑简体" panose="02000000000000000000" pitchFamily="2" charset="-122"/>
              <a:ea typeface="方正正大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03" name="TextBox 22"/>
          <p:cNvSpPr txBox="1">
            <a:spLocks noChangeArrowheads="1"/>
          </p:cNvSpPr>
          <p:nvPr/>
        </p:nvSpPr>
        <p:spPr bwMode="auto">
          <a:xfrm>
            <a:off x="6810498" y="915594"/>
            <a:ext cx="1995265" cy="253916"/>
          </a:xfrm>
          <a:prstGeom prst="rect">
            <a:avLst/>
          </a:prstGeom>
          <a:noFill/>
          <a:ln w="3175"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 prstMaterial="matte">
              <a:bevelB w="127000"/>
            </a:sp3d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defTabSz="685800">
              <a:defRPr/>
            </a:pPr>
            <a:r>
              <a:rPr lang="zh-CN" altLang="en-US" sz="1050" kern="1500" dirty="0">
                <a:ln w="9525">
                  <a:noFill/>
                </a:ln>
                <a:solidFill>
                  <a:prstClr val="white"/>
                </a:solidFill>
                <a:effectLst>
                  <a:glow>
                    <a:prstClr val="white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仿宋简" pitchFamily="49" charset="-122"/>
              </a:rPr>
              <a:t>上海锐普广告有限公司</a:t>
            </a:r>
            <a:endParaRPr lang="en-US" altLang="zh-CN" sz="1050" kern="1500" dirty="0">
              <a:ln w="9525">
                <a:noFill/>
              </a:ln>
              <a:solidFill>
                <a:prstClr val="white"/>
              </a:solidFill>
              <a:effectLst>
                <a:glow>
                  <a:prstClr val="white"/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经典仿宋简" pitchFamily="49" charset="-122"/>
            </a:endParaRPr>
          </a:p>
        </p:txBody>
      </p:sp>
      <p:sp>
        <p:nvSpPr>
          <p:cNvPr id="204" name="TextBox 2703"/>
          <p:cNvSpPr txBox="1">
            <a:spLocks noChangeArrowheads="1"/>
          </p:cNvSpPr>
          <p:nvPr/>
        </p:nvSpPr>
        <p:spPr bwMode="auto">
          <a:xfrm>
            <a:off x="6524111" y="1185442"/>
            <a:ext cx="2333620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defTabSz="685800">
              <a:defRPr/>
            </a:pPr>
            <a:r>
              <a:rPr lang="zh-CN" altLang="en-US" sz="675" spc="450" dirty="0" smtClean="0">
                <a:solidFill>
                  <a:prstClr val="white">
                    <a:alpha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适用于年中汇报总结类模板</a:t>
            </a:r>
            <a:endParaRPr lang="en-US" altLang="zh-CN" sz="675" spc="450" dirty="0">
              <a:solidFill>
                <a:prstClr val="white">
                  <a:alpha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7" name="图片 6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2" t="-109" r="5290" b="20250"/>
          <a:stretch>
            <a:fillRect/>
          </a:stretch>
        </p:blipFill>
        <p:spPr>
          <a:xfrm>
            <a:off x="1577283" y="-5819"/>
            <a:ext cx="3138172" cy="4353444"/>
          </a:xfrm>
          <a:prstGeom prst="rect">
            <a:avLst/>
          </a:prstGeom>
        </p:spPr>
      </p:pic>
      <p:grpSp>
        <p:nvGrpSpPr>
          <p:cNvPr id="751" name="组合 750"/>
          <p:cNvGrpSpPr/>
          <p:nvPr/>
        </p:nvGrpSpPr>
        <p:grpSpPr>
          <a:xfrm>
            <a:off x="-4416839" y="-4330734"/>
            <a:ext cx="9297936" cy="9297936"/>
            <a:chOff x="-2153274" y="-962880"/>
            <a:chExt cx="8297196" cy="8297196"/>
          </a:xfrm>
        </p:grpSpPr>
        <p:sp>
          <p:nvSpPr>
            <p:cNvPr id="752" name="任意多边形 751"/>
            <p:cNvSpPr/>
            <p:nvPr/>
          </p:nvSpPr>
          <p:spPr>
            <a:xfrm rot="2700000">
              <a:off x="-1531666" y="3160815"/>
              <a:ext cx="7053981" cy="49804"/>
            </a:xfrm>
            <a:custGeom>
              <a:avLst/>
              <a:gdLst>
                <a:gd name="connsiteX0" fmla="*/ 0 w 4644571"/>
                <a:gd name="connsiteY0" fmla="*/ 0 h 14514"/>
                <a:gd name="connsiteX1" fmla="*/ 4644571 w 4644571"/>
                <a:gd name="connsiteY1" fmla="*/ 0 h 14514"/>
                <a:gd name="connsiteX2" fmla="*/ 4644571 w 4644571"/>
                <a:gd name="connsiteY2" fmla="*/ 14514 h 1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4571" h="14514">
                  <a:moveTo>
                    <a:pt x="0" y="0"/>
                  </a:moveTo>
                  <a:lnTo>
                    <a:pt x="4644571" y="0"/>
                  </a:lnTo>
                  <a:lnTo>
                    <a:pt x="4644571" y="14514"/>
                  </a:lnTo>
                </a:path>
              </a:pathLst>
            </a:custGeom>
            <a:noFill/>
            <a:ln w="3810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400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753" name="任意多边形 752"/>
            <p:cNvSpPr/>
            <p:nvPr/>
          </p:nvSpPr>
          <p:spPr>
            <a:xfrm rot="18900000" flipH="1">
              <a:off x="-1531666" y="3160815"/>
              <a:ext cx="7053981" cy="49804"/>
            </a:xfrm>
            <a:custGeom>
              <a:avLst/>
              <a:gdLst>
                <a:gd name="connsiteX0" fmla="*/ 0 w 4644571"/>
                <a:gd name="connsiteY0" fmla="*/ 0 h 14514"/>
                <a:gd name="connsiteX1" fmla="*/ 4644571 w 4644571"/>
                <a:gd name="connsiteY1" fmla="*/ 0 h 14514"/>
                <a:gd name="connsiteX2" fmla="*/ 4644571 w 4644571"/>
                <a:gd name="connsiteY2" fmla="*/ 14514 h 1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4571" h="14514">
                  <a:moveTo>
                    <a:pt x="0" y="0"/>
                  </a:moveTo>
                  <a:lnTo>
                    <a:pt x="4644571" y="0"/>
                  </a:lnTo>
                  <a:lnTo>
                    <a:pt x="4644571" y="14514"/>
                  </a:lnTo>
                </a:path>
              </a:pathLst>
            </a:custGeom>
            <a:noFill/>
            <a:ln w="3810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400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754" name="椭圆 753"/>
            <p:cNvSpPr/>
            <p:nvPr/>
          </p:nvSpPr>
          <p:spPr>
            <a:xfrm>
              <a:off x="137496" y="1327889"/>
              <a:ext cx="3715657" cy="37156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104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755" name="椭圆 754"/>
            <p:cNvSpPr/>
            <p:nvPr/>
          </p:nvSpPr>
          <p:spPr>
            <a:xfrm>
              <a:off x="-2153274" y="2996150"/>
              <a:ext cx="8297196" cy="379135"/>
            </a:xfrm>
            <a:prstGeom prst="ellipse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756" name="椭圆 755"/>
            <p:cNvSpPr/>
            <p:nvPr/>
          </p:nvSpPr>
          <p:spPr>
            <a:xfrm rot="16200000">
              <a:off x="-2153274" y="2996150"/>
              <a:ext cx="8297196" cy="379135"/>
            </a:xfrm>
            <a:prstGeom prst="ellipse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757" name="椭圆 756"/>
            <p:cNvSpPr/>
            <p:nvPr/>
          </p:nvSpPr>
          <p:spPr>
            <a:xfrm>
              <a:off x="1331947" y="2468724"/>
              <a:ext cx="1275619" cy="12756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30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860256" y="4500624"/>
            <a:ext cx="3147202" cy="586725"/>
            <a:chOff x="5860256" y="4500624"/>
            <a:chExt cx="3147202" cy="586725"/>
          </a:xfrm>
        </p:grpSpPr>
        <p:sp>
          <p:nvSpPr>
            <p:cNvPr id="3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1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40498" y="2897347"/>
            <a:ext cx="1492992" cy="1858313"/>
            <a:chOff x="5773095" y="2500189"/>
            <a:chExt cx="1772818" cy="2206609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683" name="图片 6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5" dur="1750" fill="hold"/>
                                        <p:tgtEl>
                                          <p:spTgt spid="75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1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29" dur="400" fill="hold"/>
                                        <p:tgtEl>
                                          <p:spTgt spid="69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" grpId="0" animBg="1"/>
      <p:bldP spid="677" grpId="0" animBg="1"/>
      <p:bldP spid="242" grpId="0" animBg="1"/>
      <p:bldP spid="125" grpId="0"/>
      <p:bldP spid="203" grpId="0"/>
      <p:bldP spid="20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911240" y="1314460"/>
            <a:ext cx="944166" cy="944165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00708" y="1308149"/>
            <a:ext cx="944165" cy="944165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221983" y="1320924"/>
            <a:ext cx="944165" cy="944165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361993" y="1272108"/>
            <a:ext cx="944166" cy="944165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326275" y="1238770"/>
            <a:ext cx="1054144" cy="1026319"/>
            <a:chOff x="1194579" y="1275276"/>
            <a:chExt cx="1405923" cy="1369021"/>
          </a:xfrm>
        </p:grpSpPr>
        <p:sp>
          <p:nvSpPr>
            <p:cNvPr id="7" name="Freeform 9"/>
            <p:cNvSpPr/>
            <p:nvPr/>
          </p:nvSpPr>
          <p:spPr bwMode="auto">
            <a:xfrm>
              <a:off x="1194579" y="1275276"/>
              <a:ext cx="1369022" cy="1369021"/>
            </a:xfrm>
            <a:custGeom>
              <a:avLst/>
              <a:gdLst>
                <a:gd name="T0" fmla="*/ 2147483647 w 139"/>
                <a:gd name="T1" fmla="*/ 0 h 139"/>
                <a:gd name="T2" fmla="*/ 2147483647 w 139"/>
                <a:gd name="T3" fmla="*/ 679034416 h 139"/>
                <a:gd name="T4" fmla="*/ 2147483647 w 139"/>
                <a:gd name="T5" fmla="*/ 2147483647 h 139"/>
                <a:gd name="T6" fmla="*/ 2147483647 w 139"/>
                <a:gd name="T7" fmla="*/ 2147483647 h 139"/>
                <a:gd name="T8" fmla="*/ 679034912 w 139"/>
                <a:gd name="T9" fmla="*/ 2147483647 h 139"/>
                <a:gd name="T10" fmla="*/ 1746074297 w 139"/>
                <a:gd name="T11" fmla="*/ 2147483647 h 139"/>
                <a:gd name="T12" fmla="*/ 1164052814 w 139"/>
                <a:gd name="T13" fmla="*/ 2147483647 h 139"/>
                <a:gd name="T14" fmla="*/ 0 w 139"/>
                <a:gd name="T15" fmla="*/ 2147483647 h 139"/>
                <a:gd name="T16" fmla="*/ 2147483647 w 139"/>
                <a:gd name="T17" fmla="*/ 2147483647 h 139"/>
                <a:gd name="T18" fmla="*/ 2147483647 w 139"/>
                <a:gd name="T19" fmla="*/ 2147483647 h 139"/>
                <a:gd name="T20" fmla="*/ 2147483647 w 139"/>
                <a:gd name="T21" fmla="*/ 0 h 1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9" h="139">
                  <a:moveTo>
                    <a:pt x="69" y="0"/>
                  </a:moveTo>
                  <a:cubicBezTo>
                    <a:pt x="69" y="7"/>
                    <a:pt x="69" y="7"/>
                    <a:pt x="69" y="7"/>
                  </a:cubicBezTo>
                  <a:cubicBezTo>
                    <a:pt x="104" y="7"/>
                    <a:pt x="132" y="35"/>
                    <a:pt x="132" y="69"/>
                  </a:cubicBezTo>
                  <a:cubicBezTo>
                    <a:pt x="132" y="104"/>
                    <a:pt x="104" y="132"/>
                    <a:pt x="69" y="132"/>
                  </a:cubicBezTo>
                  <a:cubicBezTo>
                    <a:pt x="35" y="132"/>
                    <a:pt x="7" y="104"/>
                    <a:pt x="7" y="69"/>
                  </a:cubicBezTo>
                  <a:cubicBezTo>
                    <a:pt x="7" y="56"/>
                    <a:pt x="11" y="44"/>
                    <a:pt x="18" y="3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4" y="41"/>
                    <a:pt x="0" y="55"/>
                    <a:pt x="0" y="69"/>
                  </a:cubicBezTo>
                  <a:cubicBezTo>
                    <a:pt x="0" y="108"/>
                    <a:pt x="31" y="139"/>
                    <a:pt x="69" y="139"/>
                  </a:cubicBezTo>
                  <a:cubicBezTo>
                    <a:pt x="108" y="139"/>
                    <a:pt x="139" y="108"/>
                    <a:pt x="139" y="69"/>
                  </a:cubicBezTo>
                  <a:cubicBezTo>
                    <a:pt x="139" y="31"/>
                    <a:pt x="108" y="0"/>
                    <a:pt x="69" y="0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8" name="TextBox 338"/>
            <p:cNvSpPr txBox="1">
              <a:spLocks noChangeArrowheads="1"/>
            </p:cNvSpPr>
            <p:nvPr/>
          </p:nvSpPr>
          <p:spPr bwMode="auto">
            <a:xfrm>
              <a:off x="1238574" y="1749249"/>
              <a:ext cx="1361928" cy="492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82%</a:t>
              </a:r>
              <a:endParaRPr lang="en-US" altLang="zh-CN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3350261" y="1287586"/>
            <a:ext cx="859941" cy="892969"/>
            <a:chOff x="3060159" y="1275276"/>
            <a:chExt cx="1146268" cy="1191687"/>
          </a:xfrm>
        </p:grpSpPr>
        <p:sp>
          <p:nvSpPr>
            <p:cNvPr id="10" name="Freeform 7"/>
            <p:cNvSpPr/>
            <p:nvPr/>
          </p:nvSpPr>
          <p:spPr bwMode="auto">
            <a:xfrm>
              <a:off x="3518369" y="1275276"/>
              <a:ext cx="688058" cy="1191687"/>
            </a:xfrm>
            <a:custGeom>
              <a:avLst/>
              <a:gdLst>
                <a:gd name="T0" fmla="*/ 2147483647 w 70"/>
                <a:gd name="T1" fmla="*/ 2147483647 h 121"/>
                <a:gd name="T2" fmla="*/ 2147483647 w 70"/>
                <a:gd name="T3" fmla="*/ 2147483647 h 121"/>
                <a:gd name="T4" fmla="*/ 2147483647 w 70"/>
                <a:gd name="T5" fmla="*/ 2147483647 h 121"/>
                <a:gd name="T6" fmla="*/ 2147483647 w 70"/>
                <a:gd name="T7" fmla="*/ 2147483647 h 121"/>
                <a:gd name="T8" fmla="*/ 0 w 70"/>
                <a:gd name="T9" fmla="*/ 0 h 121"/>
                <a:gd name="T10" fmla="*/ 0 w 70"/>
                <a:gd name="T11" fmla="*/ 678975979 h 121"/>
                <a:gd name="T12" fmla="*/ 2147483647 w 70"/>
                <a:gd name="T13" fmla="*/ 2147483647 h 1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121">
                  <a:moveTo>
                    <a:pt x="63" y="69"/>
                  </a:moveTo>
                  <a:cubicBezTo>
                    <a:pt x="63" y="88"/>
                    <a:pt x="55" y="104"/>
                    <a:pt x="43" y="116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61" y="108"/>
                    <a:pt x="70" y="90"/>
                    <a:pt x="70" y="69"/>
                  </a:cubicBezTo>
                  <a:cubicBezTo>
                    <a:pt x="70" y="31"/>
                    <a:pt x="39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5" y="7"/>
                    <a:pt x="63" y="35"/>
                    <a:pt x="63" y="69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11" name="TextBox 340"/>
            <p:cNvSpPr txBox="1">
              <a:spLocks noChangeArrowheads="1"/>
            </p:cNvSpPr>
            <p:nvPr/>
          </p:nvSpPr>
          <p:spPr bwMode="auto">
            <a:xfrm>
              <a:off x="3060159" y="1681017"/>
              <a:ext cx="1022864" cy="492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43%</a:t>
              </a:r>
              <a:endParaRPr lang="en-US" altLang="zh-CN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5235067" y="1274812"/>
            <a:ext cx="846711" cy="692599"/>
            <a:chOff x="4830718" y="1275276"/>
            <a:chExt cx="1129191" cy="924137"/>
          </a:xfrm>
        </p:grpSpPr>
        <p:sp>
          <p:nvSpPr>
            <p:cNvPr id="13" name="Freeform 6"/>
            <p:cNvSpPr/>
            <p:nvPr/>
          </p:nvSpPr>
          <p:spPr bwMode="auto">
            <a:xfrm>
              <a:off x="5280363" y="1275276"/>
              <a:ext cx="679546" cy="679545"/>
            </a:xfrm>
            <a:custGeom>
              <a:avLst/>
              <a:gdLst>
                <a:gd name="T0" fmla="*/ 0 w 69"/>
                <a:gd name="T1" fmla="*/ 0 h 69"/>
                <a:gd name="T2" fmla="*/ 0 w 69"/>
                <a:gd name="T3" fmla="*/ 678944243 h 69"/>
                <a:gd name="T4" fmla="*/ 2147483647 w 69"/>
                <a:gd name="T5" fmla="*/ 2147483647 h 69"/>
                <a:gd name="T6" fmla="*/ 2147483647 w 69"/>
                <a:gd name="T7" fmla="*/ 2147483647 h 69"/>
                <a:gd name="T8" fmla="*/ 0 w 69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" h="69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4" y="7"/>
                    <a:pt x="62" y="35"/>
                    <a:pt x="62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9" y="31"/>
                    <a:pt x="38" y="0"/>
                    <a:pt x="0" y="0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14" name="TextBox 341"/>
            <p:cNvSpPr txBox="1">
              <a:spLocks noChangeArrowheads="1"/>
            </p:cNvSpPr>
            <p:nvPr/>
          </p:nvSpPr>
          <p:spPr bwMode="auto">
            <a:xfrm>
              <a:off x="4830718" y="1706612"/>
              <a:ext cx="1022864" cy="492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25%</a:t>
              </a:r>
              <a:endParaRPr lang="en-US" altLang="zh-CN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6987351" y="1281122"/>
            <a:ext cx="767533" cy="686205"/>
            <a:chOff x="6662298" y="1275276"/>
            <a:chExt cx="1022865" cy="915606"/>
          </a:xfrm>
        </p:grpSpPr>
        <p:sp>
          <p:nvSpPr>
            <p:cNvPr id="16" name="Freeform 8"/>
            <p:cNvSpPr/>
            <p:nvPr/>
          </p:nvSpPr>
          <p:spPr bwMode="auto">
            <a:xfrm>
              <a:off x="7189899" y="1275276"/>
              <a:ext cx="394392" cy="177334"/>
            </a:xfrm>
            <a:custGeom>
              <a:avLst/>
              <a:gdLst>
                <a:gd name="T0" fmla="*/ 2147483647 w 40"/>
                <a:gd name="T1" fmla="*/ 2147483647 h 18"/>
                <a:gd name="T2" fmla="*/ 2147483647 w 40"/>
                <a:gd name="T3" fmla="*/ 2147483647 h 18"/>
                <a:gd name="T4" fmla="*/ 0 w 40"/>
                <a:gd name="T5" fmla="*/ 0 h 18"/>
                <a:gd name="T6" fmla="*/ 0 w 40"/>
                <a:gd name="T7" fmla="*/ 2147483647 h 18"/>
                <a:gd name="T8" fmla="*/ 2147483647 w 40"/>
                <a:gd name="T9" fmla="*/ 2147483647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8">
                  <a:moveTo>
                    <a:pt x="36" y="18"/>
                  </a:moveTo>
                  <a:cubicBezTo>
                    <a:pt x="40" y="12"/>
                    <a:pt x="40" y="12"/>
                    <a:pt x="40" y="12"/>
                  </a:cubicBezTo>
                  <a:cubicBezTo>
                    <a:pt x="29" y="5"/>
                    <a:pt x="15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4" y="7"/>
                    <a:pt x="26" y="11"/>
                    <a:pt x="36" y="18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17" name="TextBox 342"/>
            <p:cNvSpPr txBox="1">
              <a:spLocks noChangeArrowheads="1"/>
            </p:cNvSpPr>
            <p:nvPr/>
          </p:nvSpPr>
          <p:spPr bwMode="auto">
            <a:xfrm>
              <a:off x="6662298" y="1698081"/>
              <a:ext cx="1022865" cy="492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10%</a:t>
              </a:r>
              <a:endParaRPr lang="en-US" altLang="zh-CN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1318941" y="3200928"/>
            <a:ext cx="644121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255224" y="3163849"/>
            <a:ext cx="663355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ts val="165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培训。清晰、美观、创意、有效、超值、保密，我们为数百家客户带来意想不到的价值。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>
              <a:lnSpc>
                <a:spcPts val="1650"/>
              </a:lnSpc>
              <a:buClr>
                <a:srgbClr val="0070C0"/>
              </a:buClr>
            </a:pP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>
              <a:lnSpc>
                <a:spcPts val="1650"/>
              </a:lnSpc>
              <a:buClr>
                <a:srgbClr val="0070C0"/>
              </a:buClr>
            </a:pP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17718" y="2825705"/>
            <a:ext cx="2048544" cy="377411"/>
            <a:chOff x="1703388" y="3943809"/>
            <a:chExt cx="2731392" cy="503215"/>
          </a:xfrm>
        </p:grpSpPr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1794741" y="3943809"/>
              <a:ext cx="2640039" cy="503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直角三角形 21"/>
            <p:cNvSpPr/>
            <p:nvPr/>
          </p:nvSpPr>
          <p:spPr bwMode="auto">
            <a:xfrm rot="5400000">
              <a:off x="1704181" y="4100635"/>
              <a:ext cx="168275" cy="169862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3783965" y="1349466"/>
            <a:ext cx="5382278" cy="2532978"/>
            <a:chOff x="3770313" y="1454916"/>
            <a:chExt cx="5382278" cy="2532978"/>
          </a:xfrm>
        </p:grpSpPr>
        <p:grpSp>
          <p:nvGrpSpPr>
            <p:cNvPr id="3" name="组合 37"/>
            <p:cNvGrpSpPr/>
            <p:nvPr/>
          </p:nvGrpSpPr>
          <p:grpSpPr bwMode="auto">
            <a:xfrm>
              <a:off x="3779838" y="1454916"/>
              <a:ext cx="5372753" cy="1147818"/>
              <a:chOff x="3779912" y="1454836"/>
              <a:chExt cx="5373329" cy="1147866"/>
            </a:xfrm>
          </p:grpSpPr>
          <p:sp>
            <p:nvSpPr>
              <p:cNvPr id="18" name="Freeform 6"/>
              <p:cNvSpPr/>
              <p:nvPr/>
            </p:nvSpPr>
            <p:spPr bwMode="auto">
              <a:xfrm>
                <a:off x="3779912" y="1454836"/>
                <a:ext cx="5373329" cy="1147866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connsiteX0" fmla="*/ 0 w 10000"/>
                  <a:gd name="connsiteY0" fmla="*/ 0 h 10000"/>
                  <a:gd name="connsiteX1" fmla="*/ 6758 w 10000"/>
                  <a:gd name="connsiteY1" fmla="*/ 0 h 10000"/>
                  <a:gd name="connsiteX2" fmla="*/ 8396 w 10000"/>
                  <a:gd name="connsiteY2" fmla="*/ 6866 h 10000"/>
                  <a:gd name="connsiteX3" fmla="*/ 9902 w 10000"/>
                  <a:gd name="connsiteY3" fmla="*/ 6949 h 10000"/>
                  <a:gd name="connsiteX4" fmla="*/ 10000 w 10000"/>
                  <a:gd name="connsiteY4" fmla="*/ 10000 h 10000"/>
                  <a:gd name="connsiteX5" fmla="*/ 8396 w 10000"/>
                  <a:gd name="connsiteY5" fmla="*/ 10000 h 10000"/>
                  <a:gd name="connsiteX6" fmla="*/ 6758 w 10000"/>
                  <a:gd name="connsiteY6" fmla="*/ 5075 h 10000"/>
                  <a:gd name="connsiteX7" fmla="*/ 0 w 10000"/>
                  <a:gd name="connsiteY7" fmla="*/ 5075 h 10000"/>
                  <a:gd name="connsiteX8" fmla="*/ 0 w 10000"/>
                  <a:gd name="connsiteY8" fmla="*/ 0 h 10000"/>
                  <a:gd name="connsiteX0-1" fmla="*/ 0 w 9912"/>
                  <a:gd name="connsiteY0-2" fmla="*/ 0 h 10000"/>
                  <a:gd name="connsiteX1-3" fmla="*/ 6758 w 9912"/>
                  <a:gd name="connsiteY1-4" fmla="*/ 0 h 10000"/>
                  <a:gd name="connsiteX2-5" fmla="*/ 8396 w 9912"/>
                  <a:gd name="connsiteY2-6" fmla="*/ 6866 h 10000"/>
                  <a:gd name="connsiteX3-7" fmla="*/ 9902 w 9912"/>
                  <a:gd name="connsiteY3-8" fmla="*/ 6949 h 10000"/>
                  <a:gd name="connsiteX4-9" fmla="*/ 9911 w 9912"/>
                  <a:gd name="connsiteY4-10" fmla="*/ 10000 h 10000"/>
                  <a:gd name="connsiteX5-11" fmla="*/ 8396 w 9912"/>
                  <a:gd name="connsiteY5-12" fmla="*/ 10000 h 10000"/>
                  <a:gd name="connsiteX6-13" fmla="*/ 6758 w 9912"/>
                  <a:gd name="connsiteY6-14" fmla="*/ 5075 h 10000"/>
                  <a:gd name="connsiteX7-15" fmla="*/ 0 w 9912"/>
                  <a:gd name="connsiteY7-16" fmla="*/ 5075 h 10000"/>
                  <a:gd name="connsiteX8-17" fmla="*/ 0 w 9912"/>
                  <a:gd name="connsiteY8-18" fmla="*/ 0 h 10000"/>
                  <a:gd name="connsiteX0-19" fmla="*/ 0 w 9994"/>
                  <a:gd name="connsiteY0-20" fmla="*/ 0 h 10083"/>
                  <a:gd name="connsiteX1-21" fmla="*/ 6818 w 9994"/>
                  <a:gd name="connsiteY1-22" fmla="*/ 0 h 10083"/>
                  <a:gd name="connsiteX2-23" fmla="*/ 8471 w 9994"/>
                  <a:gd name="connsiteY2-24" fmla="*/ 6866 h 10083"/>
                  <a:gd name="connsiteX3-25" fmla="*/ 9990 w 9994"/>
                  <a:gd name="connsiteY3-26" fmla="*/ 6949 h 10083"/>
                  <a:gd name="connsiteX4-27" fmla="*/ 9883 w 9994"/>
                  <a:gd name="connsiteY4-28" fmla="*/ 10083 h 10083"/>
                  <a:gd name="connsiteX5-29" fmla="*/ 8471 w 9994"/>
                  <a:gd name="connsiteY5-30" fmla="*/ 10000 h 10083"/>
                  <a:gd name="connsiteX6-31" fmla="*/ 6818 w 9994"/>
                  <a:gd name="connsiteY6-32" fmla="*/ 5075 h 10083"/>
                  <a:gd name="connsiteX7-33" fmla="*/ 0 w 9994"/>
                  <a:gd name="connsiteY7-34" fmla="*/ 5075 h 10083"/>
                  <a:gd name="connsiteX8-35" fmla="*/ 0 w 9994"/>
                  <a:gd name="connsiteY8-36" fmla="*/ 0 h 10083"/>
                  <a:gd name="connsiteX0-37" fmla="*/ 0 w 10023"/>
                  <a:gd name="connsiteY0-38" fmla="*/ 0 h 9959"/>
                  <a:gd name="connsiteX1-39" fmla="*/ 6822 w 10023"/>
                  <a:gd name="connsiteY1-40" fmla="*/ 0 h 9959"/>
                  <a:gd name="connsiteX2-41" fmla="*/ 8476 w 10023"/>
                  <a:gd name="connsiteY2-42" fmla="*/ 6809 h 9959"/>
                  <a:gd name="connsiteX3-43" fmla="*/ 9996 w 10023"/>
                  <a:gd name="connsiteY3-44" fmla="*/ 6892 h 9959"/>
                  <a:gd name="connsiteX4-45" fmla="*/ 10023 w 10023"/>
                  <a:gd name="connsiteY4-46" fmla="*/ 9959 h 9959"/>
                  <a:gd name="connsiteX5-47" fmla="*/ 8476 w 10023"/>
                  <a:gd name="connsiteY5-48" fmla="*/ 9918 h 9959"/>
                  <a:gd name="connsiteX6-49" fmla="*/ 6822 w 10023"/>
                  <a:gd name="connsiteY6-50" fmla="*/ 5033 h 9959"/>
                  <a:gd name="connsiteX7-51" fmla="*/ 0 w 10023"/>
                  <a:gd name="connsiteY7-52" fmla="*/ 5033 h 9959"/>
                  <a:gd name="connsiteX8-53" fmla="*/ 0 w 10023"/>
                  <a:gd name="connsiteY8-54" fmla="*/ 0 h 9959"/>
                  <a:gd name="connsiteX0-55" fmla="*/ 0 w 10000"/>
                  <a:gd name="connsiteY0-56" fmla="*/ 0 h 10000"/>
                  <a:gd name="connsiteX1-57" fmla="*/ 6806 w 10000"/>
                  <a:gd name="connsiteY1-58" fmla="*/ 0 h 10000"/>
                  <a:gd name="connsiteX2-59" fmla="*/ 8457 w 10000"/>
                  <a:gd name="connsiteY2-60" fmla="*/ 6837 h 10000"/>
                  <a:gd name="connsiteX3-61" fmla="*/ 9973 w 10000"/>
                  <a:gd name="connsiteY3-62" fmla="*/ 6920 h 10000"/>
                  <a:gd name="connsiteX4-63" fmla="*/ 10000 w 10000"/>
                  <a:gd name="connsiteY4-64" fmla="*/ 10000 h 10000"/>
                  <a:gd name="connsiteX5-65" fmla="*/ 8457 w 10000"/>
                  <a:gd name="connsiteY5-66" fmla="*/ 9959 h 10000"/>
                  <a:gd name="connsiteX6-67" fmla="*/ 6806 w 10000"/>
                  <a:gd name="connsiteY6-68" fmla="*/ 5054 h 10000"/>
                  <a:gd name="connsiteX7-69" fmla="*/ 0 w 10000"/>
                  <a:gd name="connsiteY7-70" fmla="*/ 5054 h 10000"/>
                  <a:gd name="connsiteX8-71" fmla="*/ 0 w 10000"/>
                  <a:gd name="connsiteY8-72" fmla="*/ 0 h 10000"/>
                  <a:gd name="connsiteX0-73" fmla="*/ 0 w 10000"/>
                  <a:gd name="connsiteY0-74" fmla="*/ 0 h 10000"/>
                  <a:gd name="connsiteX1-75" fmla="*/ 6806 w 10000"/>
                  <a:gd name="connsiteY1-76" fmla="*/ 0 h 10000"/>
                  <a:gd name="connsiteX2-77" fmla="*/ 8457 w 10000"/>
                  <a:gd name="connsiteY2-78" fmla="*/ 6837 h 10000"/>
                  <a:gd name="connsiteX3-79" fmla="*/ 9973 w 10000"/>
                  <a:gd name="connsiteY3-80" fmla="*/ 6920 h 10000"/>
                  <a:gd name="connsiteX4-81" fmla="*/ 10000 w 10000"/>
                  <a:gd name="connsiteY4-82" fmla="*/ 10000 h 10000"/>
                  <a:gd name="connsiteX5-83" fmla="*/ 8457 w 10000"/>
                  <a:gd name="connsiteY5-84" fmla="*/ 9959 h 10000"/>
                  <a:gd name="connsiteX6-85" fmla="*/ 6806 w 10000"/>
                  <a:gd name="connsiteY6-86" fmla="*/ 5054 h 10000"/>
                  <a:gd name="connsiteX7-87" fmla="*/ 0 w 10000"/>
                  <a:gd name="connsiteY7-88" fmla="*/ 5054 h 10000"/>
                  <a:gd name="connsiteX8-89" fmla="*/ 0 w 10000"/>
                  <a:gd name="connsiteY8-90" fmla="*/ 0 h 10000"/>
                  <a:gd name="connsiteX0-91" fmla="*/ 0 w 10067"/>
                  <a:gd name="connsiteY0-92" fmla="*/ 0 h 10000"/>
                  <a:gd name="connsiteX1-93" fmla="*/ 6806 w 10067"/>
                  <a:gd name="connsiteY1-94" fmla="*/ 0 h 10000"/>
                  <a:gd name="connsiteX2-95" fmla="*/ 8457 w 10067"/>
                  <a:gd name="connsiteY2-96" fmla="*/ 6837 h 10000"/>
                  <a:gd name="connsiteX3-97" fmla="*/ 9973 w 10067"/>
                  <a:gd name="connsiteY3-98" fmla="*/ 6920 h 10000"/>
                  <a:gd name="connsiteX4-99" fmla="*/ 10067 w 10067"/>
                  <a:gd name="connsiteY4-100" fmla="*/ 10000 h 10000"/>
                  <a:gd name="connsiteX5-101" fmla="*/ 8457 w 10067"/>
                  <a:gd name="connsiteY5-102" fmla="*/ 9959 h 10000"/>
                  <a:gd name="connsiteX6-103" fmla="*/ 6806 w 10067"/>
                  <a:gd name="connsiteY6-104" fmla="*/ 5054 h 10000"/>
                  <a:gd name="connsiteX7-105" fmla="*/ 0 w 10067"/>
                  <a:gd name="connsiteY7-106" fmla="*/ 5054 h 10000"/>
                  <a:gd name="connsiteX8-107" fmla="*/ 0 w 10067"/>
                  <a:gd name="connsiteY8-108" fmla="*/ 0 h 10000"/>
                  <a:gd name="connsiteX0-109" fmla="*/ 0 w 10085"/>
                  <a:gd name="connsiteY0-110" fmla="*/ 0 h 10000"/>
                  <a:gd name="connsiteX1-111" fmla="*/ 6806 w 10085"/>
                  <a:gd name="connsiteY1-112" fmla="*/ 0 h 10000"/>
                  <a:gd name="connsiteX2-113" fmla="*/ 8457 w 10085"/>
                  <a:gd name="connsiteY2-114" fmla="*/ 6837 h 10000"/>
                  <a:gd name="connsiteX3-115" fmla="*/ 10085 w 10085"/>
                  <a:gd name="connsiteY3-116" fmla="*/ 6879 h 10000"/>
                  <a:gd name="connsiteX4-117" fmla="*/ 10067 w 10085"/>
                  <a:gd name="connsiteY4-118" fmla="*/ 10000 h 10000"/>
                  <a:gd name="connsiteX5-119" fmla="*/ 8457 w 10085"/>
                  <a:gd name="connsiteY5-120" fmla="*/ 9959 h 10000"/>
                  <a:gd name="connsiteX6-121" fmla="*/ 6806 w 10085"/>
                  <a:gd name="connsiteY6-122" fmla="*/ 5054 h 10000"/>
                  <a:gd name="connsiteX7-123" fmla="*/ 0 w 10085"/>
                  <a:gd name="connsiteY7-124" fmla="*/ 5054 h 10000"/>
                  <a:gd name="connsiteX8-125" fmla="*/ 0 w 10085"/>
                  <a:gd name="connsiteY8-126" fmla="*/ 0 h 10000"/>
                  <a:gd name="connsiteX0-127" fmla="*/ 0 w 10103"/>
                  <a:gd name="connsiteY0-128" fmla="*/ 0 h 9959"/>
                  <a:gd name="connsiteX1-129" fmla="*/ 6806 w 10103"/>
                  <a:gd name="connsiteY1-130" fmla="*/ 0 h 9959"/>
                  <a:gd name="connsiteX2-131" fmla="*/ 8457 w 10103"/>
                  <a:gd name="connsiteY2-132" fmla="*/ 6837 h 9959"/>
                  <a:gd name="connsiteX3-133" fmla="*/ 10085 w 10103"/>
                  <a:gd name="connsiteY3-134" fmla="*/ 6879 h 9959"/>
                  <a:gd name="connsiteX4-135" fmla="*/ 10103 w 10103"/>
                  <a:gd name="connsiteY4-136" fmla="*/ 9897 h 9959"/>
                  <a:gd name="connsiteX5-137" fmla="*/ 8457 w 10103"/>
                  <a:gd name="connsiteY5-138" fmla="*/ 9959 h 9959"/>
                  <a:gd name="connsiteX6-139" fmla="*/ 6806 w 10103"/>
                  <a:gd name="connsiteY6-140" fmla="*/ 5054 h 9959"/>
                  <a:gd name="connsiteX7-141" fmla="*/ 0 w 10103"/>
                  <a:gd name="connsiteY7-142" fmla="*/ 5054 h 9959"/>
                  <a:gd name="connsiteX8-143" fmla="*/ 0 w 10103"/>
                  <a:gd name="connsiteY8-144" fmla="*/ 0 h 9959"/>
                  <a:gd name="connsiteX0-145" fmla="*/ 0 w 9983"/>
                  <a:gd name="connsiteY0-146" fmla="*/ 0 h 10000"/>
                  <a:gd name="connsiteX1-147" fmla="*/ 6737 w 9983"/>
                  <a:gd name="connsiteY1-148" fmla="*/ 0 h 10000"/>
                  <a:gd name="connsiteX2-149" fmla="*/ 8371 w 9983"/>
                  <a:gd name="connsiteY2-150" fmla="*/ 6865 h 10000"/>
                  <a:gd name="connsiteX3-151" fmla="*/ 9982 w 9983"/>
                  <a:gd name="connsiteY3-152" fmla="*/ 6907 h 10000"/>
                  <a:gd name="connsiteX4-153" fmla="*/ 9978 w 9983"/>
                  <a:gd name="connsiteY4-154" fmla="*/ 10000 h 10000"/>
                  <a:gd name="connsiteX5-155" fmla="*/ 8371 w 9983"/>
                  <a:gd name="connsiteY5-156" fmla="*/ 10000 h 10000"/>
                  <a:gd name="connsiteX6-157" fmla="*/ 6737 w 9983"/>
                  <a:gd name="connsiteY6-158" fmla="*/ 5075 h 10000"/>
                  <a:gd name="connsiteX7-159" fmla="*/ 0 w 9983"/>
                  <a:gd name="connsiteY7-160" fmla="*/ 5075 h 10000"/>
                  <a:gd name="connsiteX8-161" fmla="*/ 0 w 9983"/>
                  <a:gd name="connsiteY8-162" fmla="*/ 0 h 10000"/>
                  <a:gd name="connsiteX0-163" fmla="*/ 0 w 10002"/>
                  <a:gd name="connsiteY0-164" fmla="*/ 0 h 10000"/>
                  <a:gd name="connsiteX1-165" fmla="*/ 6748 w 10002"/>
                  <a:gd name="connsiteY1-166" fmla="*/ 0 h 10000"/>
                  <a:gd name="connsiteX2-167" fmla="*/ 8385 w 10002"/>
                  <a:gd name="connsiteY2-168" fmla="*/ 6865 h 10000"/>
                  <a:gd name="connsiteX3-169" fmla="*/ 9999 w 10002"/>
                  <a:gd name="connsiteY3-170" fmla="*/ 6907 h 10000"/>
                  <a:gd name="connsiteX4-171" fmla="*/ 9995 w 10002"/>
                  <a:gd name="connsiteY4-172" fmla="*/ 10000 h 10000"/>
                  <a:gd name="connsiteX5-173" fmla="*/ 8385 w 10002"/>
                  <a:gd name="connsiteY5-174" fmla="*/ 10000 h 10000"/>
                  <a:gd name="connsiteX6-175" fmla="*/ 6748 w 10002"/>
                  <a:gd name="connsiteY6-176" fmla="*/ 5075 h 10000"/>
                  <a:gd name="connsiteX7-177" fmla="*/ 0 w 10002"/>
                  <a:gd name="connsiteY7-178" fmla="*/ 5075 h 10000"/>
                  <a:gd name="connsiteX8-179" fmla="*/ 0 w 10002"/>
                  <a:gd name="connsiteY8-180" fmla="*/ 0 h 10000"/>
                  <a:gd name="connsiteX0-181" fmla="*/ 0 w 9999"/>
                  <a:gd name="connsiteY0-182" fmla="*/ 0 h 10000"/>
                  <a:gd name="connsiteX1-183" fmla="*/ 6748 w 9999"/>
                  <a:gd name="connsiteY1-184" fmla="*/ 0 h 10000"/>
                  <a:gd name="connsiteX2-185" fmla="*/ 8385 w 9999"/>
                  <a:gd name="connsiteY2-186" fmla="*/ 6865 h 10000"/>
                  <a:gd name="connsiteX3-187" fmla="*/ 9999 w 9999"/>
                  <a:gd name="connsiteY3-188" fmla="*/ 6907 h 10000"/>
                  <a:gd name="connsiteX4-189" fmla="*/ 9995 w 9999"/>
                  <a:gd name="connsiteY4-190" fmla="*/ 10000 h 10000"/>
                  <a:gd name="connsiteX5-191" fmla="*/ 8385 w 9999"/>
                  <a:gd name="connsiteY5-192" fmla="*/ 10000 h 10000"/>
                  <a:gd name="connsiteX6-193" fmla="*/ 6748 w 9999"/>
                  <a:gd name="connsiteY6-194" fmla="*/ 5075 h 10000"/>
                  <a:gd name="connsiteX7-195" fmla="*/ 0 w 9999"/>
                  <a:gd name="connsiteY7-196" fmla="*/ 5075 h 10000"/>
                  <a:gd name="connsiteX8-197" fmla="*/ 0 w 9999"/>
                  <a:gd name="connsiteY8-198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9999" h="10000">
                    <a:moveTo>
                      <a:pt x="0" y="0"/>
                    </a:moveTo>
                    <a:lnTo>
                      <a:pt x="6748" y="0"/>
                    </a:lnTo>
                    <a:lnTo>
                      <a:pt x="8385" y="6865"/>
                    </a:lnTo>
                    <a:lnTo>
                      <a:pt x="9999" y="6907"/>
                    </a:lnTo>
                    <a:cubicBezTo>
                      <a:pt x="9992" y="9501"/>
                      <a:pt x="10002" y="8111"/>
                      <a:pt x="9995" y="10000"/>
                    </a:cubicBezTo>
                    <a:lnTo>
                      <a:pt x="8385" y="10000"/>
                    </a:lnTo>
                    <a:lnTo>
                      <a:pt x="6748" y="5075"/>
                    </a:lnTo>
                    <a:lnTo>
                      <a:pt x="0" y="50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FE9"/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TextBox 18"/>
              <p:cNvSpPr txBox="1">
                <a:spLocks noChangeArrowheads="1"/>
              </p:cNvSpPr>
              <p:nvPr/>
            </p:nvSpPr>
            <p:spPr bwMode="auto">
              <a:xfrm>
                <a:off x="4182256" y="1674542"/>
                <a:ext cx="1728192" cy="2770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2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26"/>
              <p:cNvSpPr txBox="1">
                <a:spLocks noChangeArrowheads="1"/>
              </p:cNvSpPr>
              <p:nvPr/>
            </p:nvSpPr>
            <p:spPr bwMode="auto">
              <a:xfrm>
                <a:off x="5867698" y="1522336"/>
                <a:ext cx="1031986" cy="523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80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35"/>
            <p:cNvGrpSpPr/>
            <p:nvPr/>
          </p:nvGrpSpPr>
          <p:grpSpPr bwMode="auto">
            <a:xfrm>
              <a:off x="3770313" y="2087245"/>
              <a:ext cx="5373108" cy="927895"/>
              <a:chOff x="3770386" y="2087019"/>
              <a:chExt cx="5373683" cy="927482"/>
            </a:xfrm>
          </p:grpSpPr>
          <p:sp>
            <p:nvSpPr>
              <p:cNvPr id="15" name="Freeform 7"/>
              <p:cNvSpPr/>
              <p:nvPr/>
            </p:nvSpPr>
            <p:spPr bwMode="auto">
              <a:xfrm>
                <a:off x="3770386" y="2087019"/>
                <a:ext cx="5373683" cy="927482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connsiteX0" fmla="*/ 0 w 10000"/>
                  <a:gd name="connsiteY0" fmla="*/ 0 h 10000"/>
                  <a:gd name="connsiteX1" fmla="*/ 6758 w 10000"/>
                  <a:gd name="connsiteY1" fmla="*/ 0 h 10000"/>
                  <a:gd name="connsiteX2" fmla="*/ 8396 w 10000"/>
                  <a:gd name="connsiteY2" fmla="*/ 6111 h 10000"/>
                  <a:gd name="connsiteX3" fmla="*/ 9947 w 10000"/>
                  <a:gd name="connsiteY3" fmla="*/ 6111 h 10000"/>
                  <a:gd name="connsiteX4" fmla="*/ 10000 w 10000"/>
                  <a:gd name="connsiteY4" fmla="*/ 10000 h 10000"/>
                  <a:gd name="connsiteX5" fmla="*/ 8396 w 10000"/>
                  <a:gd name="connsiteY5" fmla="*/ 10000 h 10000"/>
                  <a:gd name="connsiteX6" fmla="*/ 6758 w 10000"/>
                  <a:gd name="connsiteY6" fmla="*/ 6296 h 10000"/>
                  <a:gd name="connsiteX7" fmla="*/ 0 w 10000"/>
                  <a:gd name="connsiteY7" fmla="*/ 6296 h 10000"/>
                  <a:gd name="connsiteX8" fmla="*/ 0 w 10000"/>
                  <a:gd name="connsiteY8" fmla="*/ 0 h 10000"/>
                  <a:gd name="connsiteX0-1" fmla="*/ 0 w 9950"/>
                  <a:gd name="connsiteY0-2" fmla="*/ 0 h 10051"/>
                  <a:gd name="connsiteX1-3" fmla="*/ 6758 w 9950"/>
                  <a:gd name="connsiteY1-4" fmla="*/ 0 h 10051"/>
                  <a:gd name="connsiteX2-5" fmla="*/ 8396 w 9950"/>
                  <a:gd name="connsiteY2-6" fmla="*/ 6111 h 10051"/>
                  <a:gd name="connsiteX3-7" fmla="*/ 9947 w 9950"/>
                  <a:gd name="connsiteY3-8" fmla="*/ 6111 h 10051"/>
                  <a:gd name="connsiteX4-9" fmla="*/ 9920 w 9950"/>
                  <a:gd name="connsiteY4-10" fmla="*/ 10051 h 10051"/>
                  <a:gd name="connsiteX5-11" fmla="*/ 8396 w 9950"/>
                  <a:gd name="connsiteY5-12" fmla="*/ 10000 h 10051"/>
                  <a:gd name="connsiteX6-13" fmla="*/ 6758 w 9950"/>
                  <a:gd name="connsiteY6-14" fmla="*/ 6296 h 10051"/>
                  <a:gd name="connsiteX7-15" fmla="*/ 0 w 9950"/>
                  <a:gd name="connsiteY7-16" fmla="*/ 6296 h 10051"/>
                  <a:gd name="connsiteX8-17" fmla="*/ 0 w 9950"/>
                  <a:gd name="connsiteY8-18" fmla="*/ 0 h 10051"/>
                  <a:gd name="connsiteX0-19" fmla="*/ 0 w 10006"/>
                  <a:gd name="connsiteY0-20" fmla="*/ 0 h 9949"/>
                  <a:gd name="connsiteX1-21" fmla="*/ 6792 w 10006"/>
                  <a:gd name="connsiteY1-22" fmla="*/ 0 h 9949"/>
                  <a:gd name="connsiteX2-23" fmla="*/ 8438 w 10006"/>
                  <a:gd name="connsiteY2-24" fmla="*/ 6080 h 9949"/>
                  <a:gd name="connsiteX3-25" fmla="*/ 9997 w 10006"/>
                  <a:gd name="connsiteY3-26" fmla="*/ 6080 h 9949"/>
                  <a:gd name="connsiteX4-27" fmla="*/ 10006 w 10006"/>
                  <a:gd name="connsiteY4-28" fmla="*/ 9949 h 9949"/>
                  <a:gd name="connsiteX5-29" fmla="*/ 8438 w 10006"/>
                  <a:gd name="connsiteY5-30" fmla="*/ 9949 h 9949"/>
                  <a:gd name="connsiteX6-31" fmla="*/ 6792 w 10006"/>
                  <a:gd name="connsiteY6-32" fmla="*/ 6264 h 9949"/>
                  <a:gd name="connsiteX7-33" fmla="*/ 0 w 10006"/>
                  <a:gd name="connsiteY7-34" fmla="*/ 6264 h 9949"/>
                  <a:gd name="connsiteX8-35" fmla="*/ 0 w 10006"/>
                  <a:gd name="connsiteY8-36" fmla="*/ 0 h 9949"/>
                  <a:gd name="connsiteX0-37" fmla="*/ 0 w 10000"/>
                  <a:gd name="connsiteY0-38" fmla="*/ 0 h 10000"/>
                  <a:gd name="connsiteX1-39" fmla="*/ 6788 w 10000"/>
                  <a:gd name="connsiteY1-40" fmla="*/ 0 h 10000"/>
                  <a:gd name="connsiteX2-41" fmla="*/ 8433 w 10000"/>
                  <a:gd name="connsiteY2-42" fmla="*/ 6111 h 10000"/>
                  <a:gd name="connsiteX3-43" fmla="*/ 9973 w 10000"/>
                  <a:gd name="connsiteY3-44" fmla="*/ 6060 h 10000"/>
                  <a:gd name="connsiteX4-45" fmla="*/ 10000 w 10000"/>
                  <a:gd name="connsiteY4-46" fmla="*/ 10000 h 10000"/>
                  <a:gd name="connsiteX5-47" fmla="*/ 8433 w 10000"/>
                  <a:gd name="connsiteY5-48" fmla="*/ 10000 h 10000"/>
                  <a:gd name="connsiteX6-49" fmla="*/ 6788 w 10000"/>
                  <a:gd name="connsiteY6-50" fmla="*/ 6296 h 10000"/>
                  <a:gd name="connsiteX7-51" fmla="*/ 0 w 10000"/>
                  <a:gd name="connsiteY7-52" fmla="*/ 6296 h 10000"/>
                  <a:gd name="connsiteX8-53" fmla="*/ 0 w 10000"/>
                  <a:gd name="connsiteY8-54" fmla="*/ 0 h 10000"/>
                  <a:gd name="connsiteX0-55" fmla="*/ 0 w 10000"/>
                  <a:gd name="connsiteY0-56" fmla="*/ 0 h 10000"/>
                  <a:gd name="connsiteX1-57" fmla="*/ 6788 w 10000"/>
                  <a:gd name="connsiteY1-58" fmla="*/ 0 h 10000"/>
                  <a:gd name="connsiteX2-59" fmla="*/ 8433 w 10000"/>
                  <a:gd name="connsiteY2-60" fmla="*/ 6111 h 10000"/>
                  <a:gd name="connsiteX3-61" fmla="*/ 9973 w 10000"/>
                  <a:gd name="connsiteY3-62" fmla="*/ 6060 h 10000"/>
                  <a:gd name="connsiteX4-63" fmla="*/ 10000 w 10000"/>
                  <a:gd name="connsiteY4-64" fmla="*/ 10000 h 10000"/>
                  <a:gd name="connsiteX5-65" fmla="*/ 8433 w 10000"/>
                  <a:gd name="connsiteY5-66" fmla="*/ 10000 h 10000"/>
                  <a:gd name="connsiteX6-67" fmla="*/ 6788 w 10000"/>
                  <a:gd name="connsiteY6-68" fmla="*/ 6296 h 10000"/>
                  <a:gd name="connsiteX7-69" fmla="*/ 0 w 10000"/>
                  <a:gd name="connsiteY7-70" fmla="*/ 6296 h 10000"/>
                  <a:gd name="connsiteX8-71" fmla="*/ 0 w 10000"/>
                  <a:gd name="connsiteY8-72" fmla="*/ 0 h 10000"/>
                  <a:gd name="connsiteX0-73" fmla="*/ 0 w 10000"/>
                  <a:gd name="connsiteY0-74" fmla="*/ 0 h 10000"/>
                  <a:gd name="connsiteX1-75" fmla="*/ 6788 w 10000"/>
                  <a:gd name="connsiteY1-76" fmla="*/ 0 h 10000"/>
                  <a:gd name="connsiteX2-77" fmla="*/ 8433 w 10000"/>
                  <a:gd name="connsiteY2-78" fmla="*/ 6111 h 10000"/>
                  <a:gd name="connsiteX3-79" fmla="*/ 9973 w 10000"/>
                  <a:gd name="connsiteY3-80" fmla="*/ 6060 h 10000"/>
                  <a:gd name="connsiteX4-81" fmla="*/ 10000 w 10000"/>
                  <a:gd name="connsiteY4-82" fmla="*/ 10000 h 10000"/>
                  <a:gd name="connsiteX5-83" fmla="*/ 8433 w 10000"/>
                  <a:gd name="connsiteY5-84" fmla="*/ 10000 h 10000"/>
                  <a:gd name="connsiteX6-85" fmla="*/ 6788 w 10000"/>
                  <a:gd name="connsiteY6-86" fmla="*/ 6296 h 10000"/>
                  <a:gd name="connsiteX7-87" fmla="*/ 0 w 10000"/>
                  <a:gd name="connsiteY7-88" fmla="*/ 6296 h 10000"/>
                  <a:gd name="connsiteX8-89" fmla="*/ 0 w 10000"/>
                  <a:gd name="connsiteY8-90" fmla="*/ 0 h 10000"/>
                  <a:gd name="connsiteX0-91" fmla="*/ 0 w 10000"/>
                  <a:gd name="connsiteY0-92" fmla="*/ 0 h 10000"/>
                  <a:gd name="connsiteX1-93" fmla="*/ 6788 w 10000"/>
                  <a:gd name="connsiteY1-94" fmla="*/ 0 h 10000"/>
                  <a:gd name="connsiteX2-95" fmla="*/ 8433 w 10000"/>
                  <a:gd name="connsiteY2-96" fmla="*/ 6111 h 10000"/>
                  <a:gd name="connsiteX3-97" fmla="*/ 9973 w 10000"/>
                  <a:gd name="connsiteY3-98" fmla="*/ 6060 h 10000"/>
                  <a:gd name="connsiteX4-99" fmla="*/ 10000 w 10000"/>
                  <a:gd name="connsiteY4-100" fmla="*/ 10000 h 10000"/>
                  <a:gd name="connsiteX5-101" fmla="*/ 8433 w 10000"/>
                  <a:gd name="connsiteY5-102" fmla="*/ 10000 h 10000"/>
                  <a:gd name="connsiteX6-103" fmla="*/ 6788 w 10000"/>
                  <a:gd name="connsiteY6-104" fmla="*/ 6296 h 10000"/>
                  <a:gd name="connsiteX7-105" fmla="*/ 0 w 10000"/>
                  <a:gd name="connsiteY7-106" fmla="*/ 6296 h 10000"/>
                  <a:gd name="connsiteX8-107" fmla="*/ 0 w 10000"/>
                  <a:gd name="connsiteY8-108" fmla="*/ 0 h 10000"/>
                  <a:gd name="connsiteX0-109" fmla="*/ 0 w 10058"/>
                  <a:gd name="connsiteY0-110" fmla="*/ 0 h 10026"/>
                  <a:gd name="connsiteX1-111" fmla="*/ 6788 w 10058"/>
                  <a:gd name="connsiteY1-112" fmla="*/ 0 h 10026"/>
                  <a:gd name="connsiteX2-113" fmla="*/ 8433 w 10058"/>
                  <a:gd name="connsiteY2-114" fmla="*/ 6111 h 10026"/>
                  <a:gd name="connsiteX3-115" fmla="*/ 9973 w 10058"/>
                  <a:gd name="connsiteY3-116" fmla="*/ 6060 h 10026"/>
                  <a:gd name="connsiteX4-117" fmla="*/ 10058 w 10058"/>
                  <a:gd name="connsiteY4-118" fmla="*/ 10026 h 10026"/>
                  <a:gd name="connsiteX5-119" fmla="*/ 8433 w 10058"/>
                  <a:gd name="connsiteY5-120" fmla="*/ 10000 h 10026"/>
                  <a:gd name="connsiteX6-121" fmla="*/ 6788 w 10058"/>
                  <a:gd name="connsiteY6-122" fmla="*/ 6296 h 10026"/>
                  <a:gd name="connsiteX7-123" fmla="*/ 0 w 10058"/>
                  <a:gd name="connsiteY7-124" fmla="*/ 6296 h 10026"/>
                  <a:gd name="connsiteX8-125" fmla="*/ 0 w 10058"/>
                  <a:gd name="connsiteY8-126" fmla="*/ 0 h 10026"/>
                  <a:gd name="connsiteX0-127" fmla="*/ 0 w 10058"/>
                  <a:gd name="connsiteY0-128" fmla="*/ 0 h 10026"/>
                  <a:gd name="connsiteX1-129" fmla="*/ 6788 w 10058"/>
                  <a:gd name="connsiteY1-130" fmla="*/ 0 h 10026"/>
                  <a:gd name="connsiteX2-131" fmla="*/ 8433 w 10058"/>
                  <a:gd name="connsiteY2-132" fmla="*/ 6111 h 10026"/>
                  <a:gd name="connsiteX3-133" fmla="*/ 10053 w 10058"/>
                  <a:gd name="connsiteY3-134" fmla="*/ 6009 h 10026"/>
                  <a:gd name="connsiteX4-135" fmla="*/ 10058 w 10058"/>
                  <a:gd name="connsiteY4-136" fmla="*/ 10026 h 10026"/>
                  <a:gd name="connsiteX5-137" fmla="*/ 8433 w 10058"/>
                  <a:gd name="connsiteY5-138" fmla="*/ 10000 h 10026"/>
                  <a:gd name="connsiteX6-139" fmla="*/ 6788 w 10058"/>
                  <a:gd name="connsiteY6-140" fmla="*/ 6296 h 10026"/>
                  <a:gd name="connsiteX7-141" fmla="*/ 0 w 10058"/>
                  <a:gd name="connsiteY7-142" fmla="*/ 6296 h 10026"/>
                  <a:gd name="connsiteX8-143" fmla="*/ 0 w 10058"/>
                  <a:gd name="connsiteY8-144" fmla="*/ 0 h 10026"/>
                  <a:gd name="connsiteX0-145" fmla="*/ 0 w 10058"/>
                  <a:gd name="connsiteY0-146" fmla="*/ 0 h 10026"/>
                  <a:gd name="connsiteX1-147" fmla="*/ 6788 w 10058"/>
                  <a:gd name="connsiteY1-148" fmla="*/ 0 h 10026"/>
                  <a:gd name="connsiteX2-149" fmla="*/ 8433 w 10058"/>
                  <a:gd name="connsiteY2-150" fmla="*/ 6111 h 10026"/>
                  <a:gd name="connsiteX3-151" fmla="*/ 10053 w 10058"/>
                  <a:gd name="connsiteY3-152" fmla="*/ 6009 h 10026"/>
                  <a:gd name="connsiteX4-153" fmla="*/ 10058 w 10058"/>
                  <a:gd name="connsiteY4-154" fmla="*/ 10026 h 10026"/>
                  <a:gd name="connsiteX5-155" fmla="*/ 8433 w 10058"/>
                  <a:gd name="connsiteY5-156" fmla="*/ 10000 h 10026"/>
                  <a:gd name="connsiteX6-157" fmla="*/ 6788 w 10058"/>
                  <a:gd name="connsiteY6-158" fmla="*/ 6296 h 10026"/>
                  <a:gd name="connsiteX7-159" fmla="*/ 0 w 10058"/>
                  <a:gd name="connsiteY7-160" fmla="*/ 6296 h 10026"/>
                  <a:gd name="connsiteX8-161" fmla="*/ 0 w 10058"/>
                  <a:gd name="connsiteY8-162" fmla="*/ 0 h 10026"/>
                  <a:gd name="connsiteX0-163" fmla="*/ 0 w 10058"/>
                  <a:gd name="connsiteY0-164" fmla="*/ 0 h 10026"/>
                  <a:gd name="connsiteX1-165" fmla="*/ 6788 w 10058"/>
                  <a:gd name="connsiteY1-166" fmla="*/ 0 h 10026"/>
                  <a:gd name="connsiteX2-167" fmla="*/ 8433 w 10058"/>
                  <a:gd name="connsiteY2-168" fmla="*/ 6111 h 10026"/>
                  <a:gd name="connsiteX3-169" fmla="*/ 10053 w 10058"/>
                  <a:gd name="connsiteY3-170" fmla="*/ 6009 h 10026"/>
                  <a:gd name="connsiteX4-171" fmla="*/ 10058 w 10058"/>
                  <a:gd name="connsiteY4-172" fmla="*/ 10026 h 10026"/>
                  <a:gd name="connsiteX5-173" fmla="*/ 8433 w 10058"/>
                  <a:gd name="connsiteY5-174" fmla="*/ 10000 h 10026"/>
                  <a:gd name="connsiteX6-175" fmla="*/ 6788 w 10058"/>
                  <a:gd name="connsiteY6-176" fmla="*/ 6296 h 10026"/>
                  <a:gd name="connsiteX7-177" fmla="*/ 0 w 10058"/>
                  <a:gd name="connsiteY7-178" fmla="*/ 6296 h 10026"/>
                  <a:gd name="connsiteX8-179" fmla="*/ 0 w 10058"/>
                  <a:gd name="connsiteY8-180" fmla="*/ 0 h 100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10058" h="10026">
                    <a:moveTo>
                      <a:pt x="0" y="0"/>
                    </a:moveTo>
                    <a:lnTo>
                      <a:pt x="6788" y="0"/>
                    </a:lnTo>
                    <a:lnTo>
                      <a:pt x="8433" y="6111"/>
                    </a:lnTo>
                    <a:lnTo>
                      <a:pt x="10053" y="6009"/>
                    </a:lnTo>
                    <a:cubicBezTo>
                      <a:pt x="10062" y="9363"/>
                      <a:pt x="10058" y="6955"/>
                      <a:pt x="10058" y="10026"/>
                    </a:cubicBezTo>
                    <a:lnTo>
                      <a:pt x="8433" y="10000"/>
                    </a:lnTo>
                    <a:lnTo>
                      <a:pt x="6788" y="6296"/>
                    </a:lnTo>
                    <a:lnTo>
                      <a:pt x="0" y="62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TextBox 21"/>
              <p:cNvSpPr txBox="1">
                <a:spLocks noChangeArrowheads="1"/>
              </p:cNvSpPr>
              <p:nvPr/>
            </p:nvSpPr>
            <p:spPr bwMode="auto">
              <a:xfrm>
                <a:off x="4206625" y="2279063"/>
                <a:ext cx="1728192" cy="276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18987"/>
                <a:ext cx="1030398" cy="523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36"/>
            <p:cNvGrpSpPr/>
            <p:nvPr/>
          </p:nvGrpSpPr>
          <p:grpSpPr bwMode="auto">
            <a:xfrm>
              <a:off x="3779838" y="2720944"/>
              <a:ext cx="5372676" cy="719113"/>
              <a:chOff x="3779912" y="2720624"/>
              <a:chExt cx="5373252" cy="719500"/>
            </a:xfrm>
          </p:grpSpPr>
          <p:sp>
            <p:nvSpPr>
              <p:cNvPr id="11" name="Freeform 8"/>
              <p:cNvSpPr/>
              <p:nvPr/>
            </p:nvSpPr>
            <p:spPr bwMode="auto">
              <a:xfrm>
                <a:off x="3779912" y="2720624"/>
                <a:ext cx="5373252" cy="719500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connsiteX0" fmla="*/ 0 w 10000"/>
                  <a:gd name="connsiteY0" fmla="*/ 0 h 10000"/>
                  <a:gd name="connsiteX1" fmla="*/ 6758 w 10000"/>
                  <a:gd name="connsiteY1" fmla="*/ 0 h 10000"/>
                  <a:gd name="connsiteX2" fmla="*/ 8396 w 10000"/>
                  <a:gd name="connsiteY2" fmla="*/ 4524 h 10000"/>
                  <a:gd name="connsiteX3" fmla="*/ 9964 w 10000"/>
                  <a:gd name="connsiteY3" fmla="*/ 4524 h 10000"/>
                  <a:gd name="connsiteX4" fmla="*/ 10000 w 10000"/>
                  <a:gd name="connsiteY4" fmla="*/ 10000 h 10000"/>
                  <a:gd name="connsiteX5" fmla="*/ 8396 w 10000"/>
                  <a:gd name="connsiteY5" fmla="*/ 10000 h 10000"/>
                  <a:gd name="connsiteX6" fmla="*/ 6758 w 10000"/>
                  <a:gd name="connsiteY6" fmla="*/ 8333 h 10000"/>
                  <a:gd name="connsiteX7" fmla="*/ 0 w 10000"/>
                  <a:gd name="connsiteY7" fmla="*/ 8333 h 10000"/>
                  <a:gd name="connsiteX8" fmla="*/ 0 w 10000"/>
                  <a:gd name="connsiteY8" fmla="*/ 0 h 10000"/>
                  <a:gd name="connsiteX0-1" fmla="*/ 0 w 9982"/>
                  <a:gd name="connsiteY0-2" fmla="*/ 0 h 10000"/>
                  <a:gd name="connsiteX1-3" fmla="*/ 6758 w 9982"/>
                  <a:gd name="connsiteY1-4" fmla="*/ 0 h 10000"/>
                  <a:gd name="connsiteX2-5" fmla="*/ 8396 w 9982"/>
                  <a:gd name="connsiteY2-6" fmla="*/ 4524 h 10000"/>
                  <a:gd name="connsiteX3-7" fmla="*/ 9964 w 9982"/>
                  <a:gd name="connsiteY3-8" fmla="*/ 4524 h 10000"/>
                  <a:gd name="connsiteX4-9" fmla="*/ 9982 w 9982"/>
                  <a:gd name="connsiteY4-10" fmla="*/ 10000 h 10000"/>
                  <a:gd name="connsiteX5-11" fmla="*/ 8396 w 9982"/>
                  <a:gd name="connsiteY5-12" fmla="*/ 10000 h 10000"/>
                  <a:gd name="connsiteX6-13" fmla="*/ 6758 w 9982"/>
                  <a:gd name="connsiteY6-14" fmla="*/ 8333 h 10000"/>
                  <a:gd name="connsiteX7-15" fmla="*/ 0 w 9982"/>
                  <a:gd name="connsiteY7-16" fmla="*/ 8333 h 10000"/>
                  <a:gd name="connsiteX8-17" fmla="*/ 0 w 9982"/>
                  <a:gd name="connsiteY8-18" fmla="*/ 0 h 10000"/>
                  <a:gd name="connsiteX0-19" fmla="*/ 0 w 10000"/>
                  <a:gd name="connsiteY0-20" fmla="*/ 0 h 10000"/>
                  <a:gd name="connsiteX1-21" fmla="*/ 6770 w 10000"/>
                  <a:gd name="connsiteY1-22" fmla="*/ 0 h 10000"/>
                  <a:gd name="connsiteX2-23" fmla="*/ 8411 w 10000"/>
                  <a:gd name="connsiteY2-24" fmla="*/ 4524 h 10000"/>
                  <a:gd name="connsiteX3-25" fmla="*/ 9982 w 10000"/>
                  <a:gd name="connsiteY3-26" fmla="*/ 4524 h 10000"/>
                  <a:gd name="connsiteX4-27" fmla="*/ 10000 w 10000"/>
                  <a:gd name="connsiteY4-28" fmla="*/ 10000 h 10000"/>
                  <a:gd name="connsiteX5-29" fmla="*/ 8411 w 10000"/>
                  <a:gd name="connsiteY5-30" fmla="*/ 10000 h 10000"/>
                  <a:gd name="connsiteX6-31" fmla="*/ 6770 w 10000"/>
                  <a:gd name="connsiteY6-32" fmla="*/ 8333 h 10000"/>
                  <a:gd name="connsiteX7-33" fmla="*/ 0 w 10000"/>
                  <a:gd name="connsiteY7-34" fmla="*/ 8333 h 10000"/>
                  <a:gd name="connsiteX8-35" fmla="*/ 0 w 10000"/>
                  <a:gd name="connsiteY8-36" fmla="*/ 0 h 10000"/>
                  <a:gd name="connsiteX0-37" fmla="*/ 0 w 10000"/>
                  <a:gd name="connsiteY0-38" fmla="*/ 0 h 10000"/>
                  <a:gd name="connsiteX1-39" fmla="*/ 6770 w 10000"/>
                  <a:gd name="connsiteY1-40" fmla="*/ 0 h 10000"/>
                  <a:gd name="connsiteX2-41" fmla="*/ 8411 w 10000"/>
                  <a:gd name="connsiteY2-42" fmla="*/ 4524 h 10000"/>
                  <a:gd name="connsiteX3-43" fmla="*/ 9982 w 10000"/>
                  <a:gd name="connsiteY3-44" fmla="*/ 4524 h 10000"/>
                  <a:gd name="connsiteX4-45" fmla="*/ 10000 w 10000"/>
                  <a:gd name="connsiteY4-46" fmla="*/ 10000 h 10000"/>
                  <a:gd name="connsiteX5-47" fmla="*/ 8411 w 10000"/>
                  <a:gd name="connsiteY5-48" fmla="*/ 10000 h 10000"/>
                  <a:gd name="connsiteX6-49" fmla="*/ 6770 w 10000"/>
                  <a:gd name="connsiteY6-50" fmla="*/ 8333 h 10000"/>
                  <a:gd name="connsiteX7-51" fmla="*/ 0 w 10000"/>
                  <a:gd name="connsiteY7-52" fmla="*/ 8333 h 10000"/>
                  <a:gd name="connsiteX8-53" fmla="*/ 0 w 10000"/>
                  <a:gd name="connsiteY8-54" fmla="*/ 0 h 10000"/>
                  <a:gd name="connsiteX0-55" fmla="*/ 0 w 10000"/>
                  <a:gd name="connsiteY0-56" fmla="*/ 0 h 10000"/>
                  <a:gd name="connsiteX1-57" fmla="*/ 6770 w 10000"/>
                  <a:gd name="connsiteY1-58" fmla="*/ 0 h 10000"/>
                  <a:gd name="connsiteX2-59" fmla="*/ 8411 w 10000"/>
                  <a:gd name="connsiteY2-60" fmla="*/ 4524 h 10000"/>
                  <a:gd name="connsiteX3-61" fmla="*/ 9982 w 10000"/>
                  <a:gd name="connsiteY3-62" fmla="*/ 4524 h 10000"/>
                  <a:gd name="connsiteX4-63" fmla="*/ 10000 w 10000"/>
                  <a:gd name="connsiteY4-64" fmla="*/ 10000 h 10000"/>
                  <a:gd name="connsiteX5-65" fmla="*/ 8411 w 10000"/>
                  <a:gd name="connsiteY5-66" fmla="*/ 10000 h 10000"/>
                  <a:gd name="connsiteX6-67" fmla="*/ 6770 w 10000"/>
                  <a:gd name="connsiteY6-68" fmla="*/ 8333 h 10000"/>
                  <a:gd name="connsiteX7-69" fmla="*/ 0 w 10000"/>
                  <a:gd name="connsiteY7-70" fmla="*/ 8333 h 10000"/>
                  <a:gd name="connsiteX8-71" fmla="*/ 0 w 10000"/>
                  <a:gd name="connsiteY8-72" fmla="*/ 0 h 10000"/>
                  <a:gd name="connsiteX0-73" fmla="*/ 0 w 10000"/>
                  <a:gd name="connsiteY0-74" fmla="*/ 0 h 10000"/>
                  <a:gd name="connsiteX1-75" fmla="*/ 6770 w 10000"/>
                  <a:gd name="connsiteY1-76" fmla="*/ 0 h 10000"/>
                  <a:gd name="connsiteX2-77" fmla="*/ 8411 w 10000"/>
                  <a:gd name="connsiteY2-78" fmla="*/ 4524 h 10000"/>
                  <a:gd name="connsiteX3-79" fmla="*/ 9982 w 10000"/>
                  <a:gd name="connsiteY3-80" fmla="*/ 4524 h 10000"/>
                  <a:gd name="connsiteX4-81" fmla="*/ 10000 w 10000"/>
                  <a:gd name="connsiteY4-82" fmla="*/ 10000 h 10000"/>
                  <a:gd name="connsiteX5-83" fmla="*/ 8411 w 10000"/>
                  <a:gd name="connsiteY5-84" fmla="*/ 10000 h 10000"/>
                  <a:gd name="connsiteX6-85" fmla="*/ 6770 w 10000"/>
                  <a:gd name="connsiteY6-86" fmla="*/ 8333 h 10000"/>
                  <a:gd name="connsiteX7-87" fmla="*/ 0 w 10000"/>
                  <a:gd name="connsiteY7-88" fmla="*/ 8333 h 10000"/>
                  <a:gd name="connsiteX8-89" fmla="*/ 0 w 10000"/>
                  <a:gd name="connsiteY8-90" fmla="*/ 0 h 10000"/>
                  <a:gd name="connsiteX0-91" fmla="*/ 0 w 10000"/>
                  <a:gd name="connsiteY0-92" fmla="*/ 0 h 10000"/>
                  <a:gd name="connsiteX1-93" fmla="*/ 6770 w 10000"/>
                  <a:gd name="connsiteY1-94" fmla="*/ 0 h 10000"/>
                  <a:gd name="connsiteX2-95" fmla="*/ 8411 w 10000"/>
                  <a:gd name="connsiteY2-96" fmla="*/ 4524 h 10000"/>
                  <a:gd name="connsiteX3-97" fmla="*/ 9969 w 10000"/>
                  <a:gd name="connsiteY3-98" fmla="*/ 4524 h 10000"/>
                  <a:gd name="connsiteX4-99" fmla="*/ 10000 w 10000"/>
                  <a:gd name="connsiteY4-100" fmla="*/ 10000 h 10000"/>
                  <a:gd name="connsiteX5-101" fmla="*/ 8411 w 10000"/>
                  <a:gd name="connsiteY5-102" fmla="*/ 10000 h 10000"/>
                  <a:gd name="connsiteX6-103" fmla="*/ 6770 w 10000"/>
                  <a:gd name="connsiteY6-104" fmla="*/ 8333 h 10000"/>
                  <a:gd name="connsiteX7-105" fmla="*/ 0 w 10000"/>
                  <a:gd name="connsiteY7-106" fmla="*/ 8333 h 10000"/>
                  <a:gd name="connsiteX8-107" fmla="*/ 0 w 10000"/>
                  <a:gd name="connsiteY8-108" fmla="*/ 0 h 10000"/>
                  <a:gd name="connsiteX0-109" fmla="*/ 0 w 9982"/>
                  <a:gd name="connsiteY0-110" fmla="*/ 0 h 10066"/>
                  <a:gd name="connsiteX1-111" fmla="*/ 6770 w 9982"/>
                  <a:gd name="connsiteY1-112" fmla="*/ 0 h 10066"/>
                  <a:gd name="connsiteX2-113" fmla="*/ 8411 w 9982"/>
                  <a:gd name="connsiteY2-114" fmla="*/ 4524 h 10066"/>
                  <a:gd name="connsiteX3-115" fmla="*/ 9969 w 9982"/>
                  <a:gd name="connsiteY3-116" fmla="*/ 4524 h 10066"/>
                  <a:gd name="connsiteX4-117" fmla="*/ 9982 w 9982"/>
                  <a:gd name="connsiteY4-118" fmla="*/ 10066 h 10066"/>
                  <a:gd name="connsiteX5-119" fmla="*/ 8411 w 9982"/>
                  <a:gd name="connsiteY5-120" fmla="*/ 10000 h 10066"/>
                  <a:gd name="connsiteX6-121" fmla="*/ 6770 w 9982"/>
                  <a:gd name="connsiteY6-122" fmla="*/ 8333 h 10066"/>
                  <a:gd name="connsiteX7-123" fmla="*/ 0 w 9982"/>
                  <a:gd name="connsiteY7-124" fmla="*/ 8333 h 10066"/>
                  <a:gd name="connsiteX8-125" fmla="*/ 0 w 9982"/>
                  <a:gd name="connsiteY8-126" fmla="*/ 0 h 10066"/>
                  <a:gd name="connsiteX0-127" fmla="*/ 0 w 10009"/>
                  <a:gd name="connsiteY0-128" fmla="*/ 0 h 9967"/>
                  <a:gd name="connsiteX1-129" fmla="*/ 6782 w 10009"/>
                  <a:gd name="connsiteY1-130" fmla="*/ 0 h 9967"/>
                  <a:gd name="connsiteX2-131" fmla="*/ 8426 w 10009"/>
                  <a:gd name="connsiteY2-132" fmla="*/ 4494 h 9967"/>
                  <a:gd name="connsiteX3-133" fmla="*/ 9987 w 10009"/>
                  <a:gd name="connsiteY3-134" fmla="*/ 4494 h 9967"/>
                  <a:gd name="connsiteX4-135" fmla="*/ 10009 w 10009"/>
                  <a:gd name="connsiteY4-136" fmla="*/ 9967 h 9967"/>
                  <a:gd name="connsiteX5-137" fmla="*/ 8426 w 10009"/>
                  <a:gd name="connsiteY5-138" fmla="*/ 9934 h 9967"/>
                  <a:gd name="connsiteX6-139" fmla="*/ 6782 w 10009"/>
                  <a:gd name="connsiteY6-140" fmla="*/ 8278 h 9967"/>
                  <a:gd name="connsiteX7-141" fmla="*/ 0 w 10009"/>
                  <a:gd name="connsiteY7-142" fmla="*/ 8278 h 9967"/>
                  <a:gd name="connsiteX8-143" fmla="*/ 0 w 10009"/>
                  <a:gd name="connsiteY8-144" fmla="*/ 0 h 9967"/>
                  <a:gd name="connsiteX0-145" fmla="*/ 0 w 10000"/>
                  <a:gd name="connsiteY0-146" fmla="*/ 0 h 10000"/>
                  <a:gd name="connsiteX1-147" fmla="*/ 6776 w 10000"/>
                  <a:gd name="connsiteY1-148" fmla="*/ 0 h 10000"/>
                  <a:gd name="connsiteX2-149" fmla="*/ 8418 w 10000"/>
                  <a:gd name="connsiteY2-150" fmla="*/ 4509 h 10000"/>
                  <a:gd name="connsiteX3-151" fmla="*/ 9978 w 10000"/>
                  <a:gd name="connsiteY3-152" fmla="*/ 4509 h 10000"/>
                  <a:gd name="connsiteX4-153" fmla="*/ 10000 w 10000"/>
                  <a:gd name="connsiteY4-154" fmla="*/ 10000 h 10000"/>
                  <a:gd name="connsiteX5-155" fmla="*/ 8418 w 10000"/>
                  <a:gd name="connsiteY5-156" fmla="*/ 9967 h 10000"/>
                  <a:gd name="connsiteX6-157" fmla="*/ 6776 w 10000"/>
                  <a:gd name="connsiteY6-158" fmla="*/ 8305 h 10000"/>
                  <a:gd name="connsiteX7-159" fmla="*/ 0 w 10000"/>
                  <a:gd name="connsiteY7-160" fmla="*/ 8305 h 10000"/>
                  <a:gd name="connsiteX8-161" fmla="*/ 0 w 10000"/>
                  <a:gd name="connsiteY8-162" fmla="*/ 0 h 10000"/>
                  <a:gd name="connsiteX0-163" fmla="*/ 0 w 10000"/>
                  <a:gd name="connsiteY0-164" fmla="*/ 0 h 10000"/>
                  <a:gd name="connsiteX1-165" fmla="*/ 6776 w 10000"/>
                  <a:gd name="connsiteY1-166" fmla="*/ 0 h 10000"/>
                  <a:gd name="connsiteX2-167" fmla="*/ 8418 w 10000"/>
                  <a:gd name="connsiteY2-168" fmla="*/ 4509 h 10000"/>
                  <a:gd name="connsiteX3-169" fmla="*/ 9978 w 10000"/>
                  <a:gd name="connsiteY3-170" fmla="*/ 4509 h 10000"/>
                  <a:gd name="connsiteX4-171" fmla="*/ 10000 w 10000"/>
                  <a:gd name="connsiteY4-172" fmla="*/ 10000 h 10000"/>
                  <a:gd name="connsiteX5-173" fmla="*/ 8418 w 10000"/>
                  <a:gd name="connsiteY5-174" fmla="*/ 9967 h 10000"/>
                  <a:gd name="connsiteX6-175" fmla="*/ 6776 w 10000"/>
                  <a:gd name="connsiteY6-176" fmla="*/ 8305 h 10000"/>
                  <a:gd name="connsiteX7-177" fmla="*/ 0 w 10000"/>
                  <a:gd name="connsiteY7-178" fmla="*/ 8305 h 10000"/>
                  <a:gd name="connsiteX8-179" fmla="*/ 0 w 10000"/>
                  <a:gd name="connsiteY8-180" fmla="*/ 0 h 10000"/>
                  <a:gd name="connsiteX0-181" fmla="*/ 0 w 10000"/>
                  <a:gd name="connsiteY0-182" fmla="*/ 0 h 10000"/>
                  <a:gd name="connsiteX1-183" fmla="*/ 6776 w 10000"/>
                  <a:gd name="connsiteY1-184" fmla="*/ 0 h 10000"/>
                  <a:gd name="connsiteX2-185" fmla="*/ 8418 w 10000"/>
                  <a:gd name="connsiteY2-186" fmla="*/ 4509 h 10000"/>
                  <a:gd name="connsiteX3-187" fmla="*/ 9987 w 10000"/>
                  <a:gd name="connsiteY3-188" fmla="*/ 4509 h 10000"/>
                  <a:gd name="connsiteX4-189" fmla="*/ 10000 w 10000"/>
                  <a:gd name="connsiteY4-190" fmla="*/ 10000 h 10000"/>
                  <a:gd name="connsiteX5-191" fmla="*/ 8418 w 10000"/>
                  <a:gd name="connsiteY5-192" fmla="*/ 9967 h 10000"/>
                  <a:gd name="connsiteX6-193" fmla="*/ 6776 w 10000"/>
                  <a:gd name="connsiteY6-194" fmla="*/ 8305 h 10000"/>
                  <a:gd name="connsiteX7-195" fmla="*/ 0 w 10000"/>
                  <a:gd name="connsiteY7-196" fmla="*/ 8305 h 10000"/>
                  <a:gd name="connsiteX8-197" fmla="*/ 0 w 10000"/>
                  <a:gd name="connsiteY8-198" fmla="*/ 0 h 10000"/>
                  <a:gd name="connsiteX0-199" fmla="*/ 0 w 10000"/>
                  <a:gd name="connsiteY0-200" fmla="*/ 0 h 10000"/>
                  <a:gd name="connsiteX1-201" fmla="*/ 6776 w 10000"/>
                  <a:gd name="connsiteY1-202" fmla="*/ 0 h 10000"/>
                  <a:gd name="connsiteX2-203" fmla="*/ 8418 w 10000"/>
                  <a:gd name="connsiteY2-204" fmla="*/ 4509 h 10000"/>
                  <a:gd name="connsiteX3-205" fmla="*/ 9978 w 10000"/>
                  <a:gd name="connsiteY3-206" fmla="*/ 4509 h 10000"/>
                  <a:gd name="connsiteX4-207" fmla="*/ 10000 w 10000"/>
                  <a:gd name="connsiteY4-208" fmla="*/ 10000 h 10000"/>
                  <a:gd name="connsiteX5-209" fmla="*/ 8418 w 10000"/>
                  <a:gd name="connsiteY5-210" fmla="*/ 9967 h 10000"/>
                  <a:gd name="connsiteX6-211" fmla="*/ 6776 w 10000"/>
                  <a:gd name="connsiteY6-212" fmla="*/ 8305 h 10000"/>
                  <a:gd name="connsiteX7-213" fmla="*/ 0 w 10000"/>
                  <a:gd name="connsiteY7-214" fmla="*/ 8305 h 10000"/>
                  <a:gd name="connsiteX8-215" fmla="*/ 0 w 10000"/>
                  <a:gd name="connsiteY8-216" fmla="*/ 0 h 10000"/>
                  <a:gd name="connsiteX0-217" fmla="*/ 0 w 10036"/>
                  <a:gd name="connsiteY0-218" fmla="*/ 0 h 9967"/>
                  <a:gd name="connsiteX1-219" fmla="*/ 6776 w 10036"/>
                  <a:gd name="connsiteY1-220" fmla="*/ 0 h 9967"/>
                  <a:gd name="connsiteX2-221" fmla="*/ 8418 w 10036"/>
                  <a:gd name="connsiteY2-222" fmla="*/ 4509 h 9967"/>
                  <a:gd name="connsiteX3-223" fmla="*/ 9978 w 10036"/>
                  <a:gd name="connsiteY3-224" fmla="*/ 4509 h 9967"/>
                  <a:gd name="connsiteX4-225" fmla="*/ 10036 w 10036"/>
                  <a:gd name="connsiteY4-226" fmla="*/ 9967 h 9967"/>
                  <a:gd name="connsiteX5-227" fmla="*/ 8418 w 10036"/>
                  <a:gd name="connsiteY5-228" fmla="*/ 9967 h 9967"/>
                  <a:gd name="connsiteX6-229" fmla="*/ 6776 w 10036"/>
                  <a:gd name="connsiteY6-230" fmla="*/ 8305 h 9967"/>
                  <a:gd name="connsiteX7-231" fmla="*/ 0 w 10036"/>
                  <a:gd name="connsiteY7-232" fmla="*/ 8305 h 9967"/>
                  <a:gd name="connsiteX8-233" fmla="*/ 0 w 10036"/>
                  <a:gd name="connsiteY8-234" fmla="*/ 0 h 9967"/>
                  <a:gd name="connsiteX0-235" fmla="*/ 0 w 10008"/>
                  <a:gd name="connsiteY0-236" fmla="*/ 0 h 10000"/>
                  <a:gd name="connsiteX1-237" fmla="*/ 6752 w 10008"/>
                  <a:gd name="connsiteY1-238" fmla="*/ 0 h 10000"/>
                  <a:gd name="connsiteX2-239" fmla="*/ 8388 w 10008"/>
                  <a:gd name="connsiteY2-240" fmla="*/ 4524 h 10000"/>
                  <a:gd name="connsiteX3-241" fmla="*/ 10004 w 10008"/>
                  <a:gd name="connsiteY3-242" fmla="*/ 4524 h 10000"/>
                  <a:gd name="connsiteX4-243" fmla="*/ 10000 w 10008"/>
                  <a:gd name="connsiteY4-244" fmla="*/ 10000 h 10000"/>
                  <a:gd name="connsiteX5-245" fmla="*/ 8388 w 10008"/>
                  <a:gd name="connsiteY5-246" fmla="*/ 10000 h 10000"/>
                  <a:gd name="connsiteX6-247" fmla="*/ 6752 w 10008"/>
                  <a:gd name="connsiteY6-248" fmla="*/ 8332 h 10000"/>
                  <a:gd name="connsiteX7-249" fmla="*/ 0 w 10008"/>
                  <a:gd name="connsiteY7-250" fmla="*/ 8332 h 10000"/>
                  <a:gd name="connsiteX8-251" fmla="*/ 0 w 10008"/>
                  <a:gd name="connsiteY8-252" fmla="*/ 0 h 10000"/>
                  <a:gd name="connsiteX0-253" fmla="*/ 0 w 10004"/>
                  <a:gd name="connsiteY0-254" fmla="*/ 0 h 10000"/>
                  <a:gd name="connsiteX1-255" fmla="*/ 6752 w 10004"/>
                  <a:gd name="connsiteY1-256" fmla="*/ 0 h 10000"/>
                  <a:gd name="connsiteX2-257" fmla="*/ 8388 w 10004"/>
                  <a:gd name="connsiteY2-258" fmla="*/ 4524 h 10000"/>
                  <a:gd name="connsiteX3-259" fmla="*/ 10004 w 10004"/>
                  <a:gd name="connsiteY3-260" fmla="*/ 4524 h 10000"/>
                  <a:gd name="connsiteX4-261" fmla="*/ 10000 w 10004"/>
                  <a:gd name="connsiteY4-262" fmla="*/ 10000 h 10000"/>
                  <a:gd name="connsiteX5-263" fmla="*/ 8388 w 10004"/>
                  <a:gd name="connsiteY5-264" fmla="*/ 10000 h 10000"/>
                  <a:gd name="connsiteX6-265" fmla="*/ 6752 w 10004"/>
                  <a:gd name="connsiteY6-266" fmla="*/ 8332 h 10000"/>
                  <a:gd name="connsiteX7-267" fmla="*/ 0 w 10004"/>
                  <a:gd name="connsiteY7-268" fmla="*/ 8332 h 10000"/>
                  <a:gd name="connsiteX8-269" fmla="*/ 0 w 10004"/>
                  <a:gd name="connsiteY8-270" fmla="*/ 0 h 10000"/>
                  <a:gd name="connsiteX0-271" fmla="*/ 0 w 10004"/>
                  <a:gd name="connsiteY0-272" fmla="*/ 0 h 10000"/>
                  <a:gd name="connsiteX1-273" fmla="*/ 6752 w 10004"/>
                  <a:gd name="connsiteY1-274" fmla="*/ 0 h 10000"/>
                  <a:gd name="connsiteX2-275" fmla="*/ 8388 w 10004"/>
                  <a:gd name="connsiteY2-276" fmla="*/ 4524 h 10000"/>
                  <a:gd name="connsiteX3-277" fmla="*/ 10004 w 10004"/>
                  <a:gd name="connsiteY3-278" fmla="*/ 4524 h 10000"/>
                  <a:gd name="connsiteX4-279" fmla="*/ 10000 w 10004"/>
                  <a:gd name="connsiteY4-280" fmla="*/ 10000 h 10000"/>
                  <a:gd name="connsiteX5-281" fmla="*/ 8388 w 10004"/>
                  <a:gd name="connsiteY5-282" fmla="*/ 10000 h 10000"/>
                  <a:gd name="connsiteX6-283" fmla="*/ 6752 w 10004"/>
                  <a:gd name="connsiteY6-284" fmla="*/ 8332 h 10000"/>
                  <a:gd name="connsiteX7-285" fmla="*/ 0 w 10004"/>
                  <a:gd name="connsiteY7-286" fmla="*/ 8332 h 10000"/>
                  <a:gd name="connsiteX8-287" fmla="*/ 0 w 10004"/>
                  <a:gd name="connsiteY8-288" fmla="*/ 0 h 10000"/>
                  <a:gd name="connsiteX0-289" fmla="*/ 0 w 10004"/>
                  <a:gd name="connsiteY0-290" fmla="*/ 0 h 10000"/>
                  <a:gd name="connsiteX1-291" fmla="*/ 6752 w 10004"/>
                  <a:gd name="connsiteY1-292" fmla="*/ 0 h 10000"/>
                  <a:gd name="connsiteX2-293" fmla="*/ 8388 w 10004"/>
                  <a:gd name="connsiteY2-294" fmla="*/ 4524 h 10000"/>
                  <a:gd name="connsiteX3-295" fmla="*/ 10004 w 10004"/>
                  <a:gd name="connsiteY3-296" fmla="*/ 4524 h 10000"/>
                  <a:gd name="connsiteX4-297" fmla="*/ 10000 w 10004"/>
                  <a:gd name="connsiteY4-298" fmla="*/ 10000 h 10000"/>
                  <a:gd name="connsiteX5-299" fmla="*/ 8388 w 10004"/>
                  <a:gd name="connsiteY5-300" fmla="*/ 10000 h 10000"/>
                  <a:gd name="connsiteX6-301" fmla="*/ 6752 w 10004"/>
                  <a:gd name="connsiteY6-302" fmla="*/ 8332 h 10000"/>
                  <a:gd name="connsiteX7-303" fmla="*/ 0 w 10004"/>
                  <a:gd name="connsiteY7-304" fmla="*/ 8332 h 10000"/>
                  <a:gd name="connsiteX8-305" fmla="*/ 0 w 10004"/>
                  <a:gd name="connsiteY8-306" fmla="*/ 0 h 10000"/>
                  <a:gd name="connsiteX0-307" fmla="*/ 0 w 10004"/>
                  <a:gd name="connsiteY0-308" fmla="*/ 0 h 10000"/>
                  <a:gd name="connsiteX1-309" fmla="*/ 6752 w 10004"/>
                  <a:gd name="connsiteY1-310" fmla="*/ 0 h 10000"/>
                  <a:gd name="connsiteX2-311" fmla="*/ 8388 w 10004"/>
                  <a:gd name="connsiteY2-312" fmla="*/ 4524 h 10000"/>
                  <a:gd name="connsiteX3-313" fmla="*/ 10004 w 10004"/>
                  <a:gd name="connsiteY3-314" fmla="*/ 4524 h 10000"/>
                  <a:gd name="connsiteX4-315" fmla="*/ 10000 w 10004"/>
                  <a:gd name="connsiteY4-316" fmla="*/ 10000 h 10000"/>
                  <a:gd name="connsiteX5-317" fmla="*/ 8388 w 10004"/>
                  <a:gd name="connsiteY5-318" fmla="*/ 10000 h 10000"/>
                  <a:gd name="connsiteX6-319" fmla="*/ 6752 w 10004"/>
                  <a:gd name="connsiteY6-320" fmla="*/ 8332 h 10000"/>
                  <a:gd name="connsiteX7-321" fmla="*/ 0 w 10004"/>
                  <a:gd name="connsiteY7-322" fmla="*/ 8332 h 10000"/>
                  <a:gd name="connsiteX8-323" fmla="*/ 0 w 10004"/>
                  <a:gd name="connsiteY8-324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10004" h="10000">
                    <a:moveTo>
                      <a:pt x="0" y="0"/>
                    </a:moveTo>
                    <a:lnTo>
                      <a:pt x="6752" y="0"/>
                    </a:lnTo>
                    <a:lnTo>
                      <a:pt x="8388" y="4524"/>
                    </a:lnTo>
                    <a:lnTo>
                      <a:pt x="10004" y="4524"/>
                    </a:lnTo>
                    <a:cubicBezTo>
                      <a:pt x="9996" y="9307"/>
                      <a:pt x="10005" y="6089"/>
                      <a:pt x="10000" y="10000"/>
                    </a:cubicBezTo>
                    <a:lnTo>
                      <a:pt x="8388" y="10000"/>
                    </a:lnTo>
                    <a:lnTo>
                      <a:pt x="6752" y="8332"/>
                    </a:lnTo>
                    <a:lnTo>
                      <a:pt x="0" y="83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组合 34"/>
              <p:cNvGrpSpPr/>
              <p:nvPr/>
            </p:nvGrpSpPr>
            <p:grpSpPr bwMode="auto">
              <a:xfrm>
                <a:off x="4206624" y="2789773"/>
                <a:ext cx="2716874" cy="522569"/>
                <a:chOff x="4206624" y="2789773"/>
                <a:chExt cx="2716874" cy="522569"/>
              </a:xfrm>
            </p:grpSpPr>
            <p:sp>
              <p:nvSpPr>
                <p:cNvPr id="13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206624" y="2909035"/>
                  <a:ext cx="1728192" cy="2771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</a:t>
                  </a:r>
                  <a:endPara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0" y="2789773"/>
                  <a:ext cx="1030398" cy="5225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>
                    <a:defRPr/>
                  </a:pPr>
                  <a:r>
                    <a:rPr lang="en-US" altLang="zh-CN" sz="28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6" name="组合 38"/>
            <p:cNvGrpSpPr/>
            <p:nvPr/>
          </p:nvGrpSpPr>
          <p:grpSpPr bwMode="auto">
            <a:xfrm>
              <a:off x="3779838" y="3370356"/>
              <a:ext cx="5369506" cy="617538"/>
              <a:chOff x="3779910" y="3370954"/>
              <a:chExt cx="5370079" cy="616734"/>
            </a:xfrm>
          </p:grpSpPr>
          <p:grpSp>
            <p:nvGrpSpPr>
              <p:cNvPr id="7" name="组合 32"/>
              <p:cNvGrpSpPr/>
              <p:nvPr/>
            </p:nvGrpSpPr>
            <p:grpSpPr bwMode="auto">
              <a:xfrm>
                <a:off x="3779910" y="3370954"/>
                <a:ext cx="5370079" cy="616734"/>
                <a:chOff x="3779912" y="3370954"/>
                <a:chExt cx="5370081" cy="616734"/>
              </a:xfrm>
            </p:grpSpPr>
            <p:sp>
              <p:nvSpPr>
                <p:cNvPr id="9" name="Freeform 9"/>
                <p:cNvSpPr/>
                <p:nvPr/>
              </p:nvSpPr>
              <p:spPr bwMode="auto">
                <a:xfrm>
                  <a:off x="3779912" y="3370954"/>
                  <a:ext cx="5370081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connsiteX0" fmla="*/ 0 w 10000"/>
                    <a:gd name="connsiteY0" fmla="*/ 0 h 10000"/>
                    <a:gd name="connsiteX1" fmla="*/ 6758 w 10000"/>
                    <a:gd name="connsiteY1" fmla="*/ 0 h 10000"/>
                    <a:gd name="connsiteX2" fmla="*/ 8396 w 10000"/>
                    <a:gd name="connsiteY2" fmla="*/ 1944 h 10000"/>
                    <a:gd name="connsiteX3" fmla="*/ 9976 w 10000"/>
                    <a:gd name="connsiteY3" fmla="*/ 1944 h 10000"/>
                    <a:gd name="connsiteX4" fmla="*/ 10000 w 10000"/>
                    <a:gd name="connsiteY4" fmla="*/ 8333 h 10000"/>
                    <a:gd name="connsiteX5" fmla="*/ 8396 w 10000"/>
                    <a:gd name="connsiteY5" fmla="*/ 8333 h 10000"/>
                    <a:gd name="connsiteX6" fmla="*/ 6758 w 10000"/>
                    <a:gd name="connsiteY6" fmla="*/ 10000 h 10000"/>
                    <a:gd name="connsiteX7" fmla="*/ 0 w 10000"/>
                    <a:gd name="connsiteY7" fmla="*/ 10000 h 10000"/>
                    <a:gd name="connsiteX8" fmla="*/ 0 w 10000"/>
                    <a:gd name="connsiteY8" fmla="*/ 0 h 10000"/>
                    <a:gd name="connsiteX0-1" fmla="*/ 0 w 10008"/>
                    <a:gd name="connsiteY0-2" fmla="*/ 0 h 10000"/>
                    <a:gd name="connsiteX1-3" fmla="*/ 6758 w 10008"/>
                    <a:gd name="connsiteY1-4" fmla="*/ 0 h 10000"/>
                    <a:gd name="connsiteX2-5" fmla="*/ 8396 w 10008"/>
                    <a:gd name="connsiteY2-6" fmla="*/ 1944 h 10000"/>
                    <a:gd name="connsiteX3-7" fmla="*/ 10007 w 10008"/>
                    <a:gd name="connsiteY3-8" fmla="*/ 1944 h 10000"/>
                    <a:gd name="connsiteX4-9" fmla="*/ 10000 w 10008"/>
                    <a:gd name="connsiteY4-10" fmla="*/ 8333 h 10000"/>
                    <a:gd name="connsiteX5-11" fmla="*/ 8396 w 10008"/>
                    <a:gd name="connsiteY5-12" fmla="*/ 8333 h 10000"/>
                    <a:gd name="connsiteX6-13" fmla="*/ 6758 w 10008"/>
                    <a:gd name="connsiteY6-14" fmla="*/ 10000 h 10000"/>
                    <a:gd name="connsiteX7-15" fmla="*/ 0 w 10008"/>
                    <a:gd name="connsiteY7-16" fmla="*/ 10000 h 10000"/>
                    <a:gd name="connsiteX8-17" fmla="*/ 0 w 10008"/>
                    <a:gd name="connsiteY8-18" fmla="*/ 0 h 10000"/>
                    <a:gd name="connsiteX0-19" fmla="*/ 0 w 10007"/>
                    <a:gd name="connsiteY0-20" fmla="*/ 0 h 10000"/>
                    <a:gd name="connsiteX1-21" fmla="*/ 6758 w 10007"/>
                    <a:gd name="connsiteY1-22" fmla="*/ 0 h 10000"/>
                    <a:gd name="connsiteX2-23" fmla="*/ 8396 w 10007"/>
                    <a:gd name="connsiteY2-24" fmla="*/ 1944 h 10000"/>
                    <a:gd name="connsiteX3-25" fmla="*/ 10007 w 10007"/>
                    <a:gd name="connsiteY3-26" fmla="*/ 1944 h 10000"/>
                    <a:gd name="connsiteX4-27" fmla="*/ 10000 w 10007"/>
                    <a:gd name="connsiteY4-28" fmla="*/ 8333 h 10000"/>
                    <a:gd name="connsiteX5-29" fmla="*/ 8396 w 10007"/>
                    <a:gd name="connsiteY5-30" fmla="*/ 8333 h 10000"/>
                    <a:gd name="connsiteX6-31" fmla="*/ 6758 w 10007"/>
                    <a:gd name="connsiteY6-32" fmla="*/ 10000 h 10000"/>
                    <a:gd name="connsiteX7-33" fmla="*/ 0 w 10007"/>
                    <a:gd name="connsiteY7-34" fmla="*/ 10000 h 10000"/>
                    <a:gd name="connsiteX8-35" fmla="*/ 0 w 10007"/>
                    <a:gd name="connsiteY8-36" fmla="*/ 0 h 10000"/>
                    <a:gd name="connsiteX0-37" fmla="*/ 0 w 10007"/>
                    <a:gd name="connsiteY0-38" fmla="*/ 0 h 10000"/>
                    <a:gd name="connsiteX1-39" fmla="*/ 6758 w 10007"/>
                    <a:gd name="connsiteY1-40" fmla="*/ 0 h 10000"/>
                    <a:gd name="connsiteX2-41" fmla="*/ 8396 w 10007"/>
                    <a:gd name="connsiteY2-42" fmla="*/ 1944 h 10000"/>
                    <a:gd name="connsiteX3-43" fmla="*/ 10007 w 10007"/>
                    <a:gd name="connsiteY3-44" fmla="*/ 1944 h 10000"/>
                    <a:gd name="connsiteX4-45" fmla="*/ 10000 w 10007"/>
                    <a:gd name="connsiteY4-46" fmla="*/ 8333 h 10000"/>
                    <a:gd name="connsiteX5-47" fmla="*/ 8396 w 10007"/>
                    <a:gd name="connsiteY5-48" fmla="*/ 8333 h 10000"/>
                    <a:gd name="connsiteX6-49" fmla="*/ 6758 w 10007"/>
                    <a:gd name="connsiteY6-50" fmla="*/ 10000 h 10000"/>
                    <a:gd name="connsiteX7-51" fmla="*/ 0 w 10007"/>
                    <a:gd name="connsiteY7-52" fmla="*/ 10000 h 10000"/>
                    <a:gd name="connsiteX8-53" fmla="*/ 0 w 10007"/>
                    <a:gd name="connsiteY8-54" fmla="*/ 0 h 10000"/>
                    <a:gd name="connsiteX0-55" fmla="*/ 0 w 10007"/>
                    <a:gd name="connsiteY0-56" fmla="*/ 0 h 10000"/>
                    <a:gd name="connsiteX1-57" fmla="*/ 6758 w 10007"/>
                    <a:gd name="connsiteY1-58" fmla="*/ 0 h 10000"/>
                    <a:gd name="connsiteX2-59" fmla="*/ 8396 w 10007"/>
                    <a:gd name="connsiteY2-60" fmla="*/ 1944 h 10000"/>
                    <a:gd name="connsiteX3-61" fmla="*/ 10007 w 10007"/>
                    <a:gd name="connsiteY3-62" fmla="*/ 1944 h 10000"/>
                    <a:gd name="connsiteX4-63" fmla="*/ 10000 w 10007"/>
                    <a:gd name="connsiteY4-64" fmla="*/ 8333 h 10000"/>
                    <a:gd name="connsiteX5-65" fmla="*/ 8396 w 10007"/>
                    <a:gd name="connsiteY5-66" fmla="*/ 8333 h 10000"/>
                    <a:gd name="connsiteX6-67" fmla="*/ 6758 w 10007"/>
                    <a:gd name="connsiteY6-68" fmla="*/ 10000 h 10000"/>
                    <a:gd name="connsiteX7-69" fmla="*/ 0 w 10007"/>
                    <a:gd name="connsiteY7-70" fmla="*/ 10000 h 10000"/>
                    <a:gd name="connsiteX8-71" fmla="*/ 0 w 10007"/>
                    <a:gd name="connsiteY8-72" fmla="*/ 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10007" h="10000">
                      <a:moveTo>
                        <a:pt x="0" y="0"/>
                      </a:moveTo>
                      <a:lnTo>
                        <a:pt x="6758" y="0"/>
                      </a:lnTo>
                      <a:lnTo>
                        <a:pt x="8396" y="1944"/>
                      </a:lnTo>
                      <a:lnTo>
                        <a:pt x="10007" y="1944"/>
                      </a:lnTo>
                      <a:cubicBezTo>
                        <a:pt x="10002" y="7775"/>
                        <a:pt x="10005" y="2424"/>
                        <a:pt x="10000" y="8333"/>
                      </a:cubicBezTo>
                      <a:lnTo>
                        <a:pt x="8396" y="8333"/>
                      </a:lnTo>
                      <a:lnTo>
                        <a:pt x="6758" y="10000"/>
                      </a:lnTo>
                      <a:lnTo>
                        <a:pt x="0" y="10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206625" y="3529458"/>
                  <a:ext cx="1728192" cy="2766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2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</a:t>
                  </a:r>
                  <a:endPara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431050"/>
                <a:ext cx="1030398" cy="523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4" name="矩形 28"/>
          <p:cNvSpPr>
            <a:spLocks noChangeArrowheads="1"/>
          </p:cNvSpPr>
          <p:nvPr/>
        </p:nvSpPr>
        <p:spPr bwMode="auto">
          <a:xfrm>
            <a:off x="456500" y="1674165"/>
            <a:ext cx="31686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800"/>
              </a:lnSpc>
              <a:buClr>
                <a:srgbClr val="0070C0"/>
              </a:buClr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646164" y="1417816"/>
            <a:ext cx="13542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1400" spc="12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竞争策略选择</a:t>
            </a:r>
            <a:endParaRPr lang="zh-CN" altLang="en-US" sz="1400" spc="12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561976" y="1728113"/>
            <a:ext cx="2962274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直角三角形 30"/>
          <p:cNvSpPr/>
          <p:nvPr/>
        </p:nvSpPr>
        <p:spPr bwMode="auto">
          <a:xfrm rot="5400000">
            <a:off x="556706" y="1491170"/>
            <a:ext cx="143841" cy="133301"/>
          </a:xfrm>
          <a:prstGeom prst="rtTriangle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9" t="6956" r="16899" b="8182"/>
          <a:stretch>
            <a:fillRect/>
          </a:stretch>
        </p:blipFill>
        <p:spPr>
          <a:xfrm>
            <a:off x="7793086" y="3680121"/>
            <a:ext cx="1093594" cy="1361800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4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4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4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4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1" grpId="0" animBg="1"/>
      <p:bldP spid="3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 bwMode="auto">
          <a:xfrm>
            <a:off x="1631640" y="3635949"/>
            <a:ext cx="98907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5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810967" y="2522982"/>
            <a:ext cx="116079" cy="10093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994352" y="1935881"/>
            <a:ext cx="110227" cy="1596485"/>
          </a:xfrm>
          <a:prstGeom prst="rect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171818" y="2285355"/>
            <a:ext cx="116491" cy="12473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355347" y="2639226"/>
            <a:ext cx="116491" cy="8934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>
            <a:off x="1827787" y="3900002"/>
            <a:ext cx="6634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2000" dirty="0">
                <a:solidFill>
                  <a:srgbClr val="009FE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87</a:t>
            </a:r>
            <a:r>
              <a:rPr lang="en-US" altLang="zh-CN" sz="2000" baseline="30000" dirty="0">
                <a:solidFill>
                  <a:srgbClr val="009FE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en-US" altLang="zh-CN" sz="2000" baseline="30000" dirty="0">
              <a:solidFill>
                <a:srgbClr val="009FE9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496058" y="2008795"/>
            <a:ext cx="116051" cy="1523482"/>
          </a:xfrm>
          <a:prstGeom prst="rect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679399" y="2706163"/>
            <a:ext cx="116051" cy="8261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862661" y="2907757"/>
            <a:ext cx="109898" cy="624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040695" y="3219866"/>
            <a:ext cx="116491" cy="312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8" name="TextBox 33"/>
          <p:cNvSpPr txBox="1">
            <a:spLocks noChangeArrowheads="1"/>
          </p:cNvSpPr>
          <p:nvPr/>
        </p:nvSpPr>
        <p:spPr bwMode="auto">
          <a:xfrm>
            <a:off x="3531339" y="3900002"/>
            <a:ext cx="6447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36</a:t>
            </a:r>
            <a:r>
              <a:rPr lang="en-US" altLang="zh-CN" sz="2000" baseline="30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en-US" altLang="zh-CN" sz="2000" baseline="30000" dirty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Box 36"/>
          <p:cNvSpPr txBox="1"/>
          <p:nvPr/>
        </p:nvSpPr>
        <p:spPr bwMode="auto">
          <a:xfrm>
            <a:off x="3304111" y="3635949"/>
            <a:ext cx="10603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5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5161920" y="2920959"/>
            <a:ext cx="116954" cy="6114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5346124" y="3025307"/>
            <a:ext cx="110133" cy="5071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5523831" y="3227558"/>
            <a:ext cx="115392" cy="3044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5706261" y="1856037"/>
            <a:ext cx="110996" cy="1675937"/>
          </a:xfrm>
          <a:prstGeom prst="rect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5180644" y="3900002"/>
            <a:ext cx="7086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24</a:t>
            </a:r>
            <a:r>
              <a:rPr lang="en-US" altLang="zh-CN" sz="2000" baseline="30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en-US" altLang="zh-CN" sz="2000" baseline="30000" dirty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TextBox 37"/>
          <p:cNvSpPr txBox="1"/>
          <p:nvPr/>
        </p:nvSpPr>
        <p:spPr bwMode="auto">
          <a:xfrm>
            <a:off x="5091015" y="3635949"/>
            <a:ext cx="7908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5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6730711" y="2113491"/>
            <a:ext cx="116048" cy="14189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6914048" y="1856037"/>
            <a:ext cx="116048" cy="1676376"/>
          </a:xfrm>
          <a:prstGeom prst="rect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7097083" y="2008794"/>
            <a:ext cx="110997" cy="1523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7275117" y="2523115"/>
            <a:ext cx="116491" cy="1008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772605" y="3900002"/>
            <a:ext cx="739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74</a:t>
            </a:r>
            <a:r>
              <a:rPr lang="en-US" altLang="zh-CN" sz="2000" baseline="30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en-US" altLang="zh-CN" sz="2000" baseline="30000" dirty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TextBox 38"/>
          <p:cNvSpPr txBox="1"/>
          <p:nvPr/>
        </p:nvSpPr>
        <p:spPr bwMode="auto">
          <a:xfrm>
            <a:off x="6694898" y="3635949"/>
            <a:ext cx="7238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5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1993784" y="1091039"/>
            <a:ext cx="5103299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lnSpc>
                <a:spcPct val="150000"/>
              </a:lnSpc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827787" y="3631752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827787" y="3891305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513135" y="3631752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513135" y="3891305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173206" y="3631752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173206" y="3891305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730711" y="3631752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6730711" y="3891305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10" grpId="0"/>
      <p:bldP spid="12" grpId="0" animBg="1"/>
      <p:bldP spid="13" grpId="0" animBg="1"/>
      <p:bldP spid="14" grpId="0" animBg="1"/>
      <p:bldP spid="15" grpId="0" animBg="1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7" grpId="0"/>
      <p:bldP spid="28" grpId="0"/>
      <p:bldP spid="30" grpId="0" animBg="1"/>
      <p:bldP spid="31" grpId="0" animBg="1"/>
      <p:bldP spid="32" grpId="0" animBg="1"/>
      <p:bldP spid="33" grpId="0" animBg="1"/>
      <p:bldP spid="36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40"/>
          <p:cNvSpPr/>
          <p:nvPr/>
        </p:nvSpPr>
        <p:spPr>
          <a:xfrm rot="5383600">
            <a:off x="5517356" y="764382"/>
            <a:ext cx="3044825" cy="3046412"/>
          </a:xfrm>
          <a:custGeom>
            <a:avLst/>
            <a:gdLst>
              <a:gd name="connsiteX0" fmla="*/ 0 w 3351160"/>
              <a:gd name="connsiteY0" fmla="*/ 1675580 h 3351160"/>
              <a:gd name="connsiteX1" fmla="*/ 1675580 w 3351160"/>
              <a:gd name="connsiteY1" fmla="*/ 0 h 3351160"/>
              <a:gd name="connsiteX2" fmla="*/ 3351160 w 3351160"/>
              <a:gd name="connsiteY2" fmla="*/ 1675580 h 3351160"/>
              <a:gd name="connsiteX3" fmla="*/ 1675580 w 3351160"/>
              <a:gd name="connsiteY3" fmla="*/ 3351160 h 3351160"/>
              <a:gd name="connsiteX4" fmla="*/ 0 w 3351160"/>
              <a:gd name="connsiteY4" fmla="*/ 1675580 h 3351160"/>
              <a:gd name="connsiteX0-1" fmla="*/ 1675580 w 3351160"/>
              <a:gd name="connsiteY0-2" fmla="*/ 0 h 3351160"/>
              <a:gd name="connsiteX1-3" fmla="*/ 3351160 w 3351160"/>
              <a:gd name="connsiteY1-4" fmla="*/ 1675580 h 3351160"/>
              <a:gd name="connsiteX2-5" fmla="*/ 1675580 w 3351160"/>
              <a:gd name="connsiteY2-6" fmla="*/ 3351160 h 3351160"/>
              <a:gd name="connsiteX3-7" fmla="*/ 0 w 3351160"/>
              <a:gd name="connsiteY3-8" fmla="*/ 1675580 h 3351160"/>
              <a:gd name="connsiteX4-9" fmla="*/ 1767020 w 3351160"/>
              <a:gd name="connsiteY4-10" fmla="*/ 91440 h 3351160"/>
              <a:gd name="connsiteX0-11" fmla="*/ 1675580 w 3351160"/>
              <a:gd name="connsiteY0-12" fmla="*/ 0 h 3351160"/>
              <a:gd name="connsiteX1-13" fmla="*/ 3351160 w 3351160"/>
              <a:gd name="connsiteY1-14" fmla="*/ 1675580 h 3351160"/>
              <a:gd name="connsiteX2-15" fmla="*/ 1675580 w 3351160"/>
              <a:gd name="connsiteY2-16" fmla="*/ 3351160 h 3351160"/>
              <a:gd name="connsiteX3-17" fmla="*/ 0 w 3351160"/>
              <a:gd name="connsiteY3-18" fmla="*/ 1675580 h 33511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51160" h="3351160">
                <a:moveTo>
                  <a:pt x="1675580" y="0"/>
                </a:moveTo>
                <a:cubicBezTo>
                  <a:pt x="2600977" y="0"/>
                  <a:pt x="3351160" y="750183"/>
                  <a:pt x="3351160" y="1675580"/>
                </a:cubicBezTo>
                <a:cubicBezTo>
                  <a:pt x="3351160" y="2600977"/>
                  <a:pt x="2600977" y="3351160"/>
                  <a:pt x="1675580" y="3351160"/>
                </a:cubicBezTo>
                <a:cubicBezTo>
                  <a:pt x="750183" y="3351160"/>
                  <a:pt x="0" y="2600977"/>
                  <a:pt x="0" y="1675580"/>
                </a:cubicBezTo>
              </a:path>
            </a:pathLst>
          </a:custGeom>
          <a:noFill/>
          <a:ln>
            <a:solidFill>
              <a:schemeClr val="bg1"/>
            </a:solidFill>
            <a:prstDash val="sysDash"/>
            <a:headEnd type="stealth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531769" y="2127137"/>
            <a:ext cx="10096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ko-KR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endParaRPr lang="en-US" altLang="ko-KR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5688013" y="930275"/>
            <a:ext cx="2681287" cy="2681288"/>
            <a:chOff x="5588884" y="1209239"/>
            <a:chExt cx="2681584" cy="2681584"/>
          </a:xfrm>
        </p:grpSpPr>
        <p:sp>
          <p:nvSpPr>
            <p:cNvPr id="5" name="空心弧 4"/>
            <p:cNvSpPr/>
            <p:nvPr/>
          </p:nvSpPr>
          <p:spPr>
            <a:xfrm rot="9579120">
              <a:off x="5588884" y="1209239"/>
              <a:ext cx="2681584" cy="2681584"/>
            </a:xfrm>
            <a:prstGeom prst="blockArc">
              <a:avLst>
                <a:gd name="adj1" fmla="val 3101488"/>
                <a:gd name="adj2" fmla="val 6568087"/>
                <a:gd name="adj3" fmla="val 3162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矩形 10"/>
            <p:cNvSpPr>
              <a:spLocks noChangeArrowheads="1"/>
            </p:cNvSpPr>
            <p:nvPr/>
          </p:nvSpPr>
          <p:spPr bwMode="auto">
            <a:xfrm rot="8490227">
              <a:off x="6141239" y="1513584"/>
              <a:ext cx="7090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5675313" y="944563"/>
            <a:ext cx="2681287" cy="2681287"/>
            <a:chOff x="5576123" y="1224021"/>
            <a:chExt cx="2681584" cy="2681584"/>
          </a:xfrm>
        </p:grpSpPr>
        <p:sp>
          <p:nvSpPr>
            <p:cNvPr id="8" name="空心弧 7"/>
            <p:cNvSpPr/>
            <p:nvPr/>
          </p:nvSpPr>
          <p:spPr>
            <a:xfrm rot="6015969">
              <a:off x="5576123" y="1224021"/>
              <a:ext cx="2681584" cy="2681584"/>
            </a:xfrm>
            <a:prstGeom prst="blockArc">
              <a:avLst>
                <a:gd name="adj1" fmla="val 3101488"/>
                <a:gd name="adj2" fmla="val 6568087"/>
                <a:gd name="adj3" fmla="val 3162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矩形 14"/>
            <p:cNvSpPr>
              <a:spLocks noChangeArrowheads="1"/>
            </p:cNvSpPr>
            <p:nvPr/>
          </p:nvSpPr>
          <p:spPr bwMode="auto">
            <a:xfrm rot="5174863">
              <a:off x="5645319" y="2352227"/>
              <a:ext cx="7090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5695950" y="977900"/>
            <a:ext cx="2681288" cy="2682875"/>
            <a:chOff x="5597424" y="1257946"/>
            <a:chExt cx="2681584" cy="2681584"/>
          </a:xfrm>
        </p:grpSpPr>
        <p:sp>
          <p:nvSpPr>
            <p:cNvPr id="11" name="空心弧 10"/>
            <p:cNvSpPr/>
            <p:nvPr/>
          </p:nvSpPr>
          <p:spPr>
            <a:xfrm rot="2494765">
              <a:off x="5597424" y="1257946"/>
              <a:ext cx="2681584" cy="2681584"/>
            </a:xfrm>
            <a:prstGeom prst="blockArc">
              <a:avLst>
                <a:gd name="adj1" fmla="val 2256744"/>
                <a:gd name="adj2" fmla="val 6568087"/>
                <a:gd name="adj3" fmla="val 3162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矩形 15"/>
            <p:cNvSpPr>
              <a:spLocks noChangeArrowheads="1"/>
            </p:cNvSpPr>
            <p:nvPr/>
          </p:nvSpPr>
          <p:spPr bwMode="auto">
            <a:xfrm rot="1707587">
              <a:off x="6205363" y="3204488"/>
              <a:ext cx="7090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6977063" y="2220913"/>
            <a:ext cx="1639887" cy="1106487"/>
            <a:chOff x="6878211" y="2499553"/>
            <a:chExt cx="1640520" cy="1107752"/>
          </a:xfrm>
        </p:grpSpPr>
        <p:sp>
          <p:nvSpPr>
            <p:cNvPr id="14" name="空心弧 37"/>
            <p:cNvSpPr/>
            <p:nvPr/>
          </p:nvSpPr>
          <p:spPr>
            <a:xfrm rot="19651622">
              <a:off x="6878211" y="2499553"/>
              <a:ext cx="1640520" cy="1107752"/>
            </a:xfrm>
            <a:custGeom>
              <a:avLst/>
              <a:gdLst/>
              <a:ahLst/>
              <a:cxnLst/>
              <a:rect l="l" t="t" r="r" b="b"/>
              <a:pathLst>
                <a:path w="1640520" h="1107752">
                  <a:moveTo>
                    <a:pt x="1325577" y="118234"/>
                  </a:moveTo>
                  <a:lnTo>
                    <a:pt x="1640520" y="564967"/>
                  </a:lnTo>
                  <a:lnTo>
                    <a:pt x="1560392" y="513334"/>
                  </a:lnTo>
                  <a:cubicBezTo>
                    <a:pt x="1219721" y="1021899"/>
                    <a:pt x="577511" y="1235120"/>
                    <a:pt x="0" y="1030975"/>
                  </a:cubicBezTo>
                  <a:lnTo>
                    <a:pt x="282614" y="231485"/>
                  </a:lnTo>
                  <a:cubicBezTo>
                    <a:pt x="490006" y="304796"/>
                    <a:pt x="720099" y="231670"/>
                    <a:pt x="846464" y="53299"/>
                  </a:cubicBezTo>
                  <a:lnTo>
                    <a:pt x="763749" y="0"/>
                  </a:ln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矩形 16"/>
            <p:cNvSpPr>
              <a:spLocks noChangeArrowheads="1"/>
            </p:cNvSpPr>
            <p:nvPr/>
          </p:nvSpPr>
          <p:spPr bwMode="auto">
            <a:xfrm rot="-2627451">
              <a:off x="7343946" y="2832605"/>
              <a:ext cx="7090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ko-KR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 bwMode="auto">
          <a:xfrm>
            <a:off x="698408" y="1947863"/>
            <a:ext cx="3919538" cy="9325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3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38"/>
          <p:cNvSpPr txBox="1"/>
          <p:nvPr/>
        </p:nvSpPr>
        <p:spPr>
          <a:xfrm>
            <a:off x="901383" y="1699141"/>
            <a:ext cx="13147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点击插入标题 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95509" y="1975803"/>
            <a:ext cx="371934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直角三角形 21"/>
          <p:cNvSpPr/>
          <p:nvPr/>
        </p:nvSpPr>
        <p:spPr bwMode="auto">
          <a:xfrm rot="5400000">
            <a:off x="810194" y="1762404"/>
            <a:ext cx="126206" cy="127396"/>
          </a:xfrm>
          <a:prstGeom prst="rtTriangle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7" presetClass="emph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22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" t="16324" r="986" b="5663"/>
          <a:stretch>
            <a:fillRect/>
          </a:stretch>
        </p:blipFill>
        <p:spPr>
          <a:xfrm>
            <a:off x="2879375" y="1360191"/>
            <a:ext cx="3363453" cy="1376595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 t="17397" r="17636" b="2239"/>
          <a:stretch>
            <a:fillRect/>
          </a:stretch>
        </p:blipFill>
        <p:spPr>
          <a:xfrm>
            <a:off x="6329037" y="1360191"/>
            <a:ext cx="1802536" cy="138443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9" r="21152"/>
          <a:stretch>
            <a:fillRect/>
          </a:stretch>
        </p:blipFill>
        <p:spPr>
          <a:xfrm>
            <a:off x="998251" y="1360191"/>
            <a:ext cx="1797129" cy="1376595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组合 15"/>
          <p:cNvGrpSpPr/>
          <p:nvPr/>
        </p:nvGrpSpPr>
        <p:grpSpPr>
          <a:xfrm>
            <a:off x="906764" y="2893938"/>
            <a:ext cx="1507873" cy="1045533"/>
            <a:chOff x="906764" y="2893938"/>
            <a:chExt cx="1507873" cy="1045533"/>
          </a:xfrm>
        </p:grpSpPr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1075832" y="2893938"/>
              <a:ext cx="96436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zh-CN" altLang="en-US" sz="1400" spc="12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1400" spc="12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9"/>
            <p:cNvSpPr>
              <a:spLocks noChangeArrowheads="1"/>
            </p:cNvSpPr>
            <p:nvPr/>
          </p:nvSpPr>
          <p:spPr bwMode="auto">
            <a:xfrm>
              <a:off x="906764" y="3120016"/>
              <a:ext cx="1507873" cy="81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 bwMode="auto">
            <a:xfrm>
              <a:off x="991252" y="3186177"/>
              <a:ext cx="133284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直角三角形 18"/>
            <p:cNvSpPr/>
            <p:nvPr/>
          </p:nvSpPr>
          <p:spPr bwMode="auto">
            <a:xfrm rot="5400000">
              <a:off x="998876" y="2970248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802822" y="2900298"/>
            <a:ext cx="3503876" cy="1028313"/>
            <a:chOff x="2802822" y="2900298"/>
            <a:chExt cx="3503876" cy="1028313"/>
          </a:xfrm>
        </p:grpSpPr>
        <p:cxnSp>
          <p:nvCxnSpPr>
            <p:cNvPr id="11" name="直接连接符 10"/>
            <p:cNvCxnSpPr/>
            <p:nvPr/>
          </p:nvCxnSpPr>
          <p:spPr bwMode="auto">
            <a:xfrm flipV="1">
              <a:off x="2917475" y="3169702"/>
              <a:ext cx="3291986" cy="19155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802822" y="3109156"/>
              <a:ext cx="3503876" cy="81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25"/>
            <p:cNvSpPr>
              <a:spLocks noChangeArrowheads="1"/>
            </p:cNvSpPr>
            <p:nvPr/>
          </p:nvSpPr>
          <p:spPr bwMode="auto">
            <a:xfrm>
              <a:off x="2980296" y="2900298"/>
              <a:ext cx="213391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/>
              <a:r>
                <a:rPr lang="zh-CN" altLang="zh-CN" sz="1400" spc="12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400" spc="12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直角三角形 19"/>
            <p:cNvSpPr/>
            <p:nvPr/>
          </p:nvSpPr>
          <p:spPr bwMode="auto">
            <a:xfrm rot="5400000">
              <a:off x="2918070" y="2967929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813308" y="2876373"/>
            <a:ext cx="1451374" cy="1037806"/>
            <a:chOff x="6813308" y="2876373"/>
            <a:chExt cx="1451374" cy="1037806"/>
          </a:xfrm>
        </p:grpSpPr>
        <p:sp>
          <p:nvSpPr>
            <p:cNvPr id="8" name="矩形 11"/>
            <p:cNvSpPr>
              <a:spLocks noChangeArrowheads="1"/>
            </p:cNvSpPr>
            <p:nvPr/>
          </p:nvSpPr>
          <p:spPr bwMode="auto">
            <a:xfrm>
              <a:off x="6985321" y="2876373"/>
              <a:ext cx="96436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zh-CN" altLang="en-US" sz="1400" spc="12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1400" spc="12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>
              <a:off x="6894917" y="3160177"/>
              <a:ext cx="1243243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13"/>
            <p:cNvSpPr>
              <a:spLocks noChangeArrowheads="1"/>
            </p:cNvSpPr>
            <p:nvPr/>
          </p:nvSpPr>
          <p:spPr bwMode="auto">
            <a:xfrm>
              <a:off x="6813308" y="3094724"/>
              <a:ext cx="1451374" cy="81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</a:pP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公共模板设计；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个性模板设计；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稿件制作。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直角三角形 20"/>
            <p:cNvSpPr/>
            <p:nvPr/>
          </p:nvSpPr>
          <p:spPr bwMode="auto">
            <a:xfrm rot="5400000">
              <a:off x="6907472" y="2948751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C:\Documents and Settings\Administrator\桌面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t="385" b="15482"/>
          <a:stretch>
            <a:fillRect/>
          </a:stretch>
        </p:blipFill>
        <p:spPr bwMode="auto">
          <a:xfrm flipH="1">
            <a:off x="4882706" y="673129"/>
            <a:ext cx="3787140" cy="4470371"/>
          </a:xfrm>
          <a:custGeom>
            <a:avLst/>
            <a:gdLst>
              <a:gd name="connsiteX0" fmla="*/ 0 w 3787140"/>
              <a:gd name="connsiteY0" fmla="*/ 0 h 4470371"/>
              <a:gd name="connsiteX1" fmla="*/ 3787140 w 3787140"/>
              <a:gd name="connsiteY1" fmla="*/ 0 h 4470371"/>
              <a:gd name="connsiteX2" fmla="*/ 3787140 w 3787140"/>
              <a:gd name="connsiteY2" fmla="*/ 4470371 h 4470371"/>
              <a:gd name="connsiteX3" fmla="*/ 0 w 3787140"/>
              <a:gd name="connsiteY3" fmla="*/ 4470371 h 447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7140" h="4470371">
                <a:moveTo>
                  <a:pt x="0" y="0"/>
                </a:moveTo>
                <a:lnTo>
                  <a:pt x="3787140" y="0"/>
                </a:lnTo>
                <a:lnTo>
                  <a:pt x="3787140" y="4470371"/>
                </a:lnTo>
                <a:lnTo>
                  <a:pt x="0" y="4470371"/>
                </a:lnTo>
                <a:close/>
              </a:path>
            </a:pathLst>
          </a:cu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 rot="4709058">
            <a:off x="5882027" y="-1048089"/>
            <a:ext cx="2401910" cy="3908264"/>
            <a:chOff x="-1553223" y="-2895868"/>
            <a:chExt cx="7305502" cy="11887136"/>
          </a:xfrm>
        </p:grpSpPr>
        <p:sp>
          <p:nvSpPr>
            <p:cNvPr id="4" name="任意多边形 3"/>
            <p:cNvSpPr/>
            <p:nvPr/>
          </p:nvSpPr>
          <p:spPr>
            <a:xfrm rot="2700000" flipV="1">
              <a:off x="-398598" y="2988137"/>
              <a:ext cx="4787844" cy="221968"/>
            </a:xfrm>
            <a:custGeom>
              <a:avLst/>
              <a:gdLst>
                <a:gd name="connsiteX0" fmla="*/ 0 w 4644571"/>
                <a:gd name="connsiteY0" fmla="*/ 0 h 14514"/>
                <a:gd name="connsiteX1" fmla="*/ 4644571 w 4644571"/>
                <a:gd name="connsiteY1" fmla="*/ 0 h 14514"/>
                <a:gd name="connsiteX2" fmla="*/ 4644571 w 4644571"/>
                <a:gd name="connsiteY2" fmla="*/ 14514 h 1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4571" h="14514">
                  <a:moveTo>
                    <a:pt x="0" y="0"/>
                  </a:moveTo>
                  <a:lnTo>
                    <a:pt x="4644571" y="0"/>
                  </a:lnTo>
                  <a:lnTo>
                    <a:pt x="4644571" y="14514"/>
                  </a:lnTo>
                </a:path>
              </a:pathLst>
            </a:custGeom>
            <a:noFill/>
            <a:ln w="9525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400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 rot="18900000" flipH="1">
              <a:off x="-899214" y="3116185"/>
              <a:ext cx="5789076" cy="139056"/>
            </a:xfrm>
            <a:custGeom>
              <a:avLst/>
              <a:gdLst>
                <a:gd name="connsiteX0" fmla="*/ 0 w 4644571"/>
                <a:gd name="connsiteY0" fmla="*/ 0 h 14514"/>
                <a:gd name="connsiteX1" fmla="*/ 4644571 w 4644571"/>
                <a:gd name="connsiteY1" fmla="*/ 0 h 14514"/>
                <a:gd name="connsiteX2" fmla="*/ 4644571 w 4644571"/>
                <a:gd name="connsiteY2" fmla="*/ 14514 h 1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4571" h="14514">
                  <a:moveTo>
                    <a:pt x="0" y="0"/>
                  </a:moveTo>
                  <a:lnTo>
                    <a:pt x="4644571" y="0"/>
                  </a:lnTo>
                  <a:lnTo>
                    <a:pt x="4644571" y="14514"/>
                  </a:lnTo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400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37496" y="1327889"/>
              <a:ext cx="3715657" cy="37156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-1553223" y="2941155"/>
              <a:ext cx="7305502" cy="3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71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16200000">
              <a:off x="-3980044" y="2858133"/>
              <a:ext cx="11887136" cy="379134"/>
            </a:xfrm>
            <a:prstGeom prst="ellipse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  <a:effectLst>
              <a:softEdge rad="571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331946" y="2468726"/>
              <a:ext cx="1275618" cy="1275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25291" y="1553390"/>
            <a:ext cx="4089634" cy="1097661"/>
            <a:chOff x="1025291" y="1553390"/>
            <a:chExt cx="4089634" cy="1097661"/>
          </a:xfrm>
        </p:grpSpPr>
        <p:grpSp>
          <p:nvGrpSpPr>
            <p:cNvPr id="10" name="组合 9"/>
            <p:cNvGrpSpPr/>
            <p:nvPr/>
          </p:nvGrpSpPr>
          <p:grpSpPr>
            <a:xfrm>
              <a:off x="1025291" y="1553390"/>
              <a:ext cx="4089634" cy="1097661"/>
              <a:chOff x="3074194" y="2429900"/>
              <a:chExt cx="4089634" cy="1097661"/>
            </a:xfrm>
          </p:grpSpPr>
          <p:sp>
            <p:nvSpPr>
              <p:cNvPr id="11" name="Rectangle 44"/>
              <p:cNvSpPr>
                <a:spLocks noChangeArrowheads="1"/>
              </p:cNvSpPr>
              <p:nvPr/>
            </p:nvSpPr>
            <p:spPr bwMode="auto">
              <a:xfrm>
                <a:off x="3074194" y="2708106"/>
                <a:ext cx="4089634" cy="819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坚持精益求精、拒绝平庸的做事精神，帮助您实现美观、精致、严谨、动感的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</a:t>
                </a:r>
                <a:r>
                  <a:rPr lang="zh-CN" altLang="en-US" sz="105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价值。</a:t>
                </a:r>
                <a:endPara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3353409" y="2429900"/>
                <a:ext cx="161014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400" spc="12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较好的经营口碑</a:t>
                </a:r>
                <a:endParaRPr lang="zh-CN" altLang="en-US" sz="1400" spc="12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 bwMode="auto">
              <a:xfrm>
                <a:off x="3171757" y="2753222"/>
                <a:ext cx="3904454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直角三角形 14"/>
            <p:cNvSpPr/>
            <p:nvPr/>
          </p:nvSpPr>
          <p:spPr bwMode="auto">
            <a:xfrm rot="5400000">
              <a:off x="1123449" y="1628191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5400000">
                                      <p:cBhvr>
                                        <p:cTn id="14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2" y="4324182"/>
            <a:ext cx="9150112" cy="27377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4592043"/>
            <a:ext cx="9144000" cy="551457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1652" y="24438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56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6"/>
          <p:cNvSpPr/>
          <p:nvPr/>
        </p:nvSpPr>
        <p:spPr bwMode="auto">
          <a:xfrm>
            <a:off x="20637" y="3056973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71" name="Text Box 5"/>
          <p:cNvSpPr txBox="1">
            <a:spLocks noChangeArrowheads="1"/>
          </p:cNvSpPr>
          <p:nvPr/>
        </p:nvSpPr>
        <p:spPr bwMode="auto">
          <a:xfrm>
            <a:off x="2045806" y="1384548"/>
            <a:ext cx="1822689" cy="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01396" y="2785172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4944317" y="1185408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2043992" y="2800040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1405746" y="1212435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8" name="Text Box 5"/>
          <p:cNvSpPr txBox="1">
            <a:spLocks noChangeArrowheads="1"/>
          </p:cNvSpPr>
          <p:nvPr/>
        </p:nvSpPr>
        <p:spPr bwMode="auto">
          <a:xfrm>
            <a:off x="1457297" y="1403896"/>
            <a:ext cx="450245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1054540" y="1317033"/>
            <a:ext cx="233100" cy="227414"/>
            <a:chOff x="83807" y="220522"/>
            <a:chExt cx="171764" cy="167574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187" name="燕尾形 186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8" name="燕尾形 187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98" name="Text Box 5"/>
          <p:cNvSpPr txBox="1">
            <a:spLocks noChangeArrowheads="1"/>
          </p:cNvSpPr>
          <p:nvPr/>
        </p:nvSpPr>
        <p:spPr bwMode="auto">
          <a:xfrm>
            <a:off x="275315" y="366921"/>
            <a:ext cx="1088255" cy="2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r>
              <a:rPr lang="en-US" altLang="zh-CN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009F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7" name="Text Box 5"/>
          <p:cNvSpPr txBox="1">
            <a:spLocks noChangeArrowheads="1"/>
          </p:cNvSpPr>
          <p:nvPr/>
        </p:nvSpPr>
        <p:spPr bwMode="auto">
          <a:xfrm>
            <a:off x="5619729" y="1359603"/>
            <a:ext cx="1618949" cy="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9" name="Text Box 5"/>
          <p:cNvSpPr txBox="1">
            <a:spLocks noChangeArrowheads="1"/>
          </p:cNvSpPr>
          <p:nvPr/>
        </p:nvSpPr>
        <p:spPr bwMode="auto">
          <a:xfrm>
            <a:off x="4991746" y="1386177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4580990" y="1278925"/>
            <a:ext cx="233100" cy="227414"/>
            <a:chOff x="83807" y="220522"/>
            <a:chExt cx="171764" cy="167574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175" name="燕尾形 174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3" name="燕尾形 182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0548" y="1279238"/>
            <a:ext cx="2657688" cy="368990"/>
            <a:chOff x="4580548" y="1279238"/>
            <a:chExt cx="2657688" cy="368990"/>
          </a:xfrm>
        </p:grpSpPr>
        <p:sp>
          <p:nvSpPr>
            <p:cNvPr id="170" name="Text Box 5"/>
            <p:cNvSpPr txBox="1">
              <a:spLocks noChangeArrowheads="1"/>
            </p:cNvSpPr>
            <p:nvPr/>
          </p:nvSpPr>
          <p:spPr bwMode="auto">
            <a:xfrm>
              <a:off x="5619287" y="1359916"/>
              <a:ext cx="1618949" cy="220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79" name="Text Box 5"/>
            <p:cNvSpPr txBox="1">
              <a:spLocks noChangeArrowheads="1"/>
            </p:cNvSpPr>
            <p:nvPr/>
          </p:nvSpPr>
          <p:spPr bwMode="auto">
            <a:xfrm>
              <a:off x="4991304" y="1386490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0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192" name="组合 191"/>
            <p:cNvGrpSpPr/>
            <p:nvPr/>
          </p:nvGrpSpPr>
          <p:grpSpPr>
            <a:xfrm>
              <a:off x="4580548" y="1279238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>
              <a:outerShdw blurRad="38100" dist="19050" dir="2700000" algn="tl" rotWithShape="0">
                <a:prstClr val="black">
                  <a:alpha val="69000"/>
                </a:prstClr>
              </a:outerShdw>
            </a:effectLst>
          </p:grpSpPr>
          <p:sp>
            <p:nvSpPr>
              <p:cNvPr id="193" name="燕尾形 192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  <p:sp>
            <p:nvSpPr>
              <p:cNvPr id="194" name="燕尾形 193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</p:grpSp>
      </p:grpSp>
      <p:sp>
        <p:nvSpPr>
          <p:cNvPr id="172" name="Text Box 5"/>
          <p:cNvSpPr txBox="1">
            <a:spLocks noChangeArrowheads="1"/>
          </p:cNvSpPr>
          <p:nvPr/>
        </p:nvSpPr>
        <p:spPr bwMode="auto">
          <a:xfrm>
            <a:off x="2743450" y="3006230"/>
            <a:ext cx="1859410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80" name="Text Box 5"/>
          <p:cNvSpPr txBox="1">
            <a:spLocks noChangeArrowheads="1"/>
          </p:cNvSpPr>
          <p:nvPr/>
        </p:nvSpPr>
        <p:spPr bwMode="auto">
          <a:xfrm>
            <a:off x="2114343" y="2998612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1698049" y="2935284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90" name="燕尾形 189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91" name="燕尾形 190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27477" y="2917545"/>
            <a:ext cx="2668828" cy="336727"/>
            <a:chOff x="4498228" y="4387586"/>
            <a:chExt cx="2668828" cy="336727"/>
          </a:xfrm>
        </p:grpSpPr>
        <p:sp>
          <p:nvSpPr>
            <p:cNvPr id="203" name="Text Box 5"/>
            <p:cNvSpPr txBox="1">
              <a:spLocks noChangeArrowheads="1"/>
            </p:cNvSpPr>
            <p:nvPr/>
          </p:nvSpPr>
          <p:spPr bwMode="auto">
            <a:xfrm>
              <a:off x="5588945" y="4440509"/>
              <a:ext cx="1578111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05" name="Text Box 5"/>
            <p:cNvSpPr txBox="1">
              <a:spLocks noChangeArrowheads="1"/>
            </p:cNvSpPr>
            <p:nvPr/>
          </p:nvSpPr>
          <p:spPr bwMode="auto">
            <a:xfrm>
              <a:off x="4917079" y="4462575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4498228" y="4387586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7" name="燕尾形 206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8" name="燕尾形 207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sp>
        <p:nvSpPr>
          <p:cNvPr id="184" name="Text Box 5"/>
          <p:cNvSpPr txBox="1">
            <a:spLocks noChangeArrowheads="1"/>
          </p:cNvSpPr>
          <p:nvPr/>
        </p:nvSpPr>
        <p:spPr bwMode="auto">
          <a:xfrm>
            <a:off x="2743695" y="3005309"/>
            <a:ext cx="1859410" cy="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99" name="Text Box 5"/>
          <p:cNvSpPr txBox="1">
            <a:spLocks noChangeArrowheads="1"/>
          </p:cNvSpPr>
          <p:nvPr/>
        </p:nvSpPr>
        <p:spPr bwMode="auto">
          <a:xfrm>
            <a:off x="2114588" y="2997691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1698294" y="2934363"/>
            <a:ext cx="233100" cy="227414"/>
            <a:chOff x="83807" y="220522"/>
            <a:chExt cx="171764" cy="167574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201" name="燕尾形 200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02" name="燕尾形 201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white">
                    <a:lumMod val="65000"/>
                  </a:prstClr>
                </a:solidFill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7054695" y="4770211"/>
            <a:ext cx="1756852" cy="327526"/>
            <a:chOff x="5860256" y="4500624"/>
            <a:chExt cx="3147202" cy="586725"/>
          </a:xfrm>
        </p:grpSpPr>
        <p:sp>
          <p:nvSpPr>
            <p:cNvPr id="181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2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5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6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2911" y="3651911"/>
            <a:ext cx="1094088" cy="1361800"/>
            <a:chOff x="5773095" y="2500189"/>
            <a:chExt cx="1772818" cy="220660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1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49337" y="804757"/>
            <a:ext cx="4199481" cy="3559346"/>
            <a:chOff x="1671330" y="1492883"/>
            <a:chExt cx="5702635" cy="483337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Freeform 7"/>
            <p:cNvSpPr/>
            <p:nvPr/>
          </p:nvSpPr>
          <p:spPr bwMode="auto">
            <a:xfrm>
              <a:off x="5438544" y="6090053"/>
              <a:ext cx="292752" cy="236200"/>
            </a:xfrm>
            <a:custGeom>
              <a:avLst/>
              <a:gdLst>
                <a:gd name="T0" fmla="*/ 6 w 31"/>
                <a:gd name="T1" fmla="*/ 4 h 25"/>
                <a:gd name="T2" fmla="*/ 11 w 31"/>
                <a:gd name="T3" fmla="*/ 4 h 25"/>
                <a:gd name="T4" fmla="*/ 17 w 31"/>
                <a:gd name="T5" fmla="*/ 1 h 25"/>
                <a:gd name="T6" fmla="*/ 28 w 31"/>
                <a:gd name="T7" fmla="*/ 0 h 25"/>
                <a:gd name="T8" fmla="*/ 31 w 31"/>
                <a:gd name="T9" fmla="*/ 2 h 25"/>
                <a:gd name="T10" fmla="*/ 31 w 31"/>
                <a:gd name="T11" fmla="*/ 6 h 25"/>
                <a:gd name="T12" fmla="*/ 30 w 31"/>
                <a:gd name="T13" fmla="*/ 9 h 25"/>
                <a:gd name="T14" fmla="*/ 26 w 31"/>
                <a:gd name="T15" fmla="*/ 13 h 25"/>
                <a:gd name="T16" fmla="*/ 25 w 31"/>
                <a:gd name="T17" fmla="*/ 18 h 25"/>
                <a:gd name="T18" fmla="*/ 18 w 31"/>
                <a:gd name="T19" fmla="*/ 22 h 25"/>
                <a:gd name="T20" fmla="*/ 13 w 31"/>
                <a:gd name="T21" fmla="*/ 25 h 25"/>
                <a:gd name="T22" fmla="*/ 10 w 31"/>
                <a:gd name="T23" fmla="*/ 25 h 25"/>
                <a:gd name="T24" fmla="*/ 8 w 31"/>
                <a:gd name="T25" fmla="*/ 24 h 25"/>
                <a:gd name="T26" fmla="*/ 4 w 31"/>
                <a:gd name="T27" fmla="*/ 24 h 25"/>
                <a:gd name="T28" fmla="*/ 0 w 31"/>
                <a:gd name="T29" fmla="*/ 21 h 25"/>
                <a:gd name="T30" fmla="*/ 0 w 31"/>
                <a:gd name="T31" fmla="*/ 14 h 25"/>
                <a:gd name="T32" fmla="*/ 1 w 31"/>
                <a:gd name="T33" fmla="*/ 10 h 25"/>
                <a:gd name="T34" fmla="*/ 5 w 31"/>
                <a:gd name="T35" fmla="*/ 10 h 25"/>
                <a:gd name="T36" fmla="*/ 6 w 31"/>
                <a:gd name="T37" fmla="*/ 8 h 25"/>
                <a:gd name="T38" fmla="*/ 6 w 31"/>
                <a:gd name="T39" fmla="*/ 4 h 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"/>
                <a:gd name="T61" fmla="*/ 0 h 25"/>
                <a:gd name="T62" fmla="*/ 31 w 31"/>
                <a:gd name="T63" fmla="*/ 25 h 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" h="25">
                  <a:moveTo>
                    <a:pt x="6" y="4"/>
                  </a:moveTo>
                  <a:lnTo>
                    <a:pt x="11" y="4"/>
                  </a:lnTo>
                  <a:lnTo>
                    <a:pt x="17" y="1"/>
                  </a:lnTo>
                  <a:lnTo>
                    <a:pt x="28" y="0"/>
                  </a:lnTo>
                  <a:lnTo>
                    <a:pt x="31" y="2"/>
                  </a:lnTo>
                  <a:lnTo>
                    <a:pt x="31" y="6"/>
                  </a:lnTo>
                  <a:lnTo>
                    <a:pt x="30" y="9"/>
                  </a:lnTo>
                  <a:lnTo>
                    <a:pt x="26" y="13"/>
                  </a:lnTo>
                  <a:lnTo>
                    <a:pt x="25" y="18"/>
                  </a:lnTo>
                  <a:lnTo>
                    <a:pt x="18" y="22"/>
                  </a:lnTo>
                  <a:lnTo>
                    <a:pt x="13" y="25"/>
                  </a:lnTo>
                  <a:lnTo>
                    <a:pt x="10" y="25"/>
                  </a:lnTo>
                  <a:lnTo>
                    <a:pt x="8" y="24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6" y="8"/>
                  </a:lnTo>
                  <a:cubicBezTo>
                    <a:pt x="6" y="8"/>
                    <a:pt x="6" y="4"/>
                    <a:pt x="6" y="4"/>
                  </a:cubicBez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" name="Freeform 8"/>
            <p:cNvSpPr/>
            <p:nvPr/>
          </p:nvSpPr>
          <p:spPr bwMode="auto">
            <a:xfrm>
              <a:off x="6645924" y="5547567"/>
              <a:ext cx="188873" cy="462953"/>
            </a:xfrm>
            <a:custGeom>
              <a:avLst/>
              <a:gdLst>
                <a:gd name="T0" fmla="*/ 14 w 20"/>
                <a:gd name="T1" fmla="*/ 0 h 49"/>
                <a:gd name="T2" fmla="*/ 18 w 20"/>
                <a:gd name="T3" fmla="*/ 0 h 49"/>
                <a:gd name="T4" fmla="*/ 19 w 20"/>
                <a:gd name="T5" fmla="*/ 2 h 49"/>
                <a:gd name="T6" fmla="*/ 20 w 20"/>
                <a:gd name="T7" fmla="*/ 6 h 49"/>
                <a:gd name="T8" fmla="*/ 18 w 20"/>
                <a:gd name="T9" fmla="*/ 9 h 49"/>
                <a:gd name="T10" fmla="*/ 19 w 20"/>
                <a:gd name="T11" fmla="*/ 22 h 49"/>
                <a:gd name="T12" fmla="*/ 18 w 20"/>
                <a:gd name="T13" fmla="*/ 25 h 49"/>
                <a:gd name="T14" fmla="*/ 17 w 20"/>
                <a:gd name="T15" fmla="*/ 27 h 49"/>
                <a:gd name="T16" fmla="*/ 13 w 20"/>
                <a:gd name="T17" fmla="*/ 34 h 49"/>
                <a:gd name="T18" fmla="*/ 12 w 20"/>
                <a:gd name="T19" fmla="*/ 38 h 49"/>
                <a:gd name="T20" fmla="*/ 11 w 20"/>
                <a:gd name="T21" fmla="*/ 47 h 49"/>
                <a:gd name="T22" fmla="*/ 11 w 20"/>
                <a:gd name="T23" fmla="*/ 49 h 49"/>
                <a:gd name="T24" fmla="*/ 9 w 20"/>
                <a:gd name="T25" fmla="*/ 49 h 49"/>
                <a:gd name="T26" fmla="*/ 5 w 20"/>
                <a:gd name="T27" fmla="*/ 43 h 49"/>
                <a:gd name="T28" fmla="*/ 3 w 20"/>
                <a:gd name="T29" fmla="*/ 43 h 49"/>
                <a:gd name="T30" fmla="*/ 1 w 20"/>
                <a:gd name="T31" fmla="*/ 38 h 49"/>
                <a:gd name="T32" fmla="*/ 0 w 20"/>
                <a:gd name="T33" fmla="*/ 37 h 49"/>
                <a:gd name="T34" fmla="*/ 0 w 20"/>
                <a:gd name="T35" fmla="*/ 33 h 49"/>
                <a:gd name="T36" fmla="*/ 1 w 20"/>
                <a:gd name="T37" fmla="*/ 30 h 49"/>
                <a:gd name="T38" fmla="*/ 1 w 20"/>
                <a:gd name="T39" fmla="*/ 27 h 49"/>
                <a:gd name="T40" fmla="*/ 0 w 20"/>
                <a:gd name="T41" fmla="*/ 26 h 49"/>
                <a:gd name="T42" fmla="*/ 0 w 20"/>
                <a:gd name="T43" fmla="*/ 24 h 49"/>
                <a:gd name="T44" fmla="*/ 3 w 20"/>
                <a:gd name="T45" fmla="*/ 19 h 49"/>
                <a:gd name="T46" fmla="*/ 3 w 20"/>
                <a:gd name="T47" fmla="*/ 17 h 49"/>
                <a:gd name="T48" fmla="*/ 4 w 20"/>
                <a:gd name="T49" fmla="*/ 13 h 49"/>
                <a:gd name="T50" fmla="*/ 5 w 20"/>
                <a:gd name="T51" fmla="*/ 10 h 49"/>
                <a:gd name="T52" fmla="*/ 7 w 20"/>
                <a:gd name="T53" fmla="*/ 7 h 49"/>
                <a:gd name="T54" fmla="*/ 14 w 20"/>
                <a:gd name="T55" fmla="*/ 0 h 4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0"/>
                <a:gd name="T85" fmla="*/ 0 h 49"/>
                <a:gd name="T86" fmla="*/ 20 w 20"/>
                <a:gd name="T87" fmla="*/ 49 h 4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0" h="49">
                  <a:moveTo>
                    <a:pt x="14" y="0"/>
                  </a:moveTo>
                  <a:lnTo>
                    <a:pt x="18" y="0"/>
                  </a:lnTo>
                  <a:lnTo>
                    <a:pt x="19" y="2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9" y="22"/>
                  </a:lnTo>
                  <a:lnTo>
                    <a:pt x="18" y="25"/>
                  </a:lnTo>
                  <a:lnTo>
                    <a:pt x="17" y="27"/>
                  </a:lnTo>
                  <a:lnTo>
                    <a:pt x="13" y="34"/>
                  </a:lnTo>
                  <a:lnTo>
                    <a:pt x="12" y="38"/>
                  </a:lnTo>
                  <a:lnTo>
                    <a:pt x="11" y="47"/>
                  </a:lnTo>
                  <a:lnTo>
                    <a:pt x="11" y="49"/>
                  </a:lnTo>
                  <a:lnTo>
                    <a:pt x="9" y="49"/>
                  </a:lnTo>
                  <a:lnTo>
                    <a:pt x="5" y="43"/>
                  </a:lnTo>
                  <a:lnTo>
                    <a:pt x="3" y="43"/>
                  </a:lnTo>
                  <a:lnTo>
                    <a:pt x="1" y="38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1" y="30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3" y="19"/>
                  </a:lnTo>
                  <a:lnTo>
                    <a:pt x="3" y="17"/>
                  </a:lnTo>
                  <a:lnTo>
                    <a:pt x="4" y="13"/>
                  </a:lnTo>
                  <a:lnTo>
                    <a:pt x="5" y="10"/>
                  </a:lnTo>
                  <a:lnTo>
                    <a:pt x="7" y="7"/>
                  </a:lnTo>
                  <a:lnTo>
                    <a:pt x="14" y="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" name="Freeform 9"/>
            <p:cNvSpPr/>
            <p:nvPr/>
          </p:nvSpPr>
          <p:spPr bwMode="auto">
            <a:xfrm>
              <a:off x="1671330" y="2024951"/>
              <a:ext cx="2285365" cy="1738436"/>
            </a:xfrm>
            <a:custGeom>
              <a:avLst/>
              <a:gdLst>
                <a:gd name="T0" fmla="*/ 1180465 w 242"/>
                <a:gd name="T1" fmla="*/ 205298 h 184"/>
                <a:gd name="T2" fmla="*/ 1266006 w 242"/>
                <a:gd name="T3" fmla="*/ 188190 h 184"/>
                <a:gd name="T4" fmla="*/ 1257452 w 242"/>
                <a:gd name="T5" fmla="*/ 102649 h 184"/>
                <a:gd name="T6" fmla="*/ 1360101 w 242"/>
                <a:gd name="T7" fmla="*/ 51325 h 184"/>
                <a:gd name="T8" fmla="*/ 1471304 w 242"/>
                <a:gd name="T9" fmla="*/ 0 h 184"/>
                <a:gd name="T10" fmla="*/ 1591062 w 242"/>
                <a:gd name="T11" fmla="*/ 145420 h 184"/>
                <a:gd name="T12" fmla="*/ 1668049 w 242"/>
                <a:gd name="T13" fmla="*/ 282285 h 184"/>
                <a:gd name="T14" fmla="*/ 1633832 w 242"/>
                <a:gd name="T15" fmla="*/ 470475 h 184"/>
                <a:gd name="T16" fmla="*/ 1762144 w 242"/>
                <a:gd name="T17" fmla="*/ 538908 h 184"/>
                <a:gd name="T18" fmla="*/ 1975996 w 242"/>
                <a:gd name="T19" fmla="*/ 633003 h 184"/>
                <a:gd name="T20" fmla="*/ 2044429 w 242"/>
                <a:gd name="T21" fmla="*/ 761314 h 184"/>
                <a:gd name="T22" fmla="*/ 2044429 w 242"/>
                <a:gd name="T23" fmla="*/ 829747 h 184"/>
                <a:gd name="T24" fmla="*/ 2027321 w 242"/>
                <a:gd name="T25" fmla="*/ 940950 h 184"/>
                <a:gd name="T26" fmla="*/ 1873347 w 242"/>
                <a:gd name="T27" fmla="*/ 975166 h 184"/>
                <a:gd name="T28" fmla="*/ 1822022 w 242"/>
                <a:gd name="T29" fmla="*/ 1043599 h 184"/>
                <a:gd name="T30" fmla="*/ 1727927 w 242"/>
                <a:gd name="T31" fmla="*/ 1086370 h 184"/>
                <a:gd name="T32" fmla="*/ 1702265 w 242"/>
                <a:gd name="T33" fmla="*/ 1146249 h 184"/>
                <a:gd name="T34" fmla="*/ 1693711 w 242"/>
                <a:gd name="T35" fmla="*/ 1223235 h 184"/>
                <a:gd name="T36" fmla="*/ 1556845 w 242"/>
                <a:gd name="T37" fmla="*/ 1274560 h 184"/>
                <a:gd name="T38" fmla="*/ 1445642 w 242"/>
                <a:gd name="T39" fmla="*/ 1300222 h 184"/>
                <a:gd name="T40" fmla="*/ 1454196 w 242"/>
                <a:gd name="T41" fmla="*/ 1334438 h 184"/>
                <a:gd name="T42" fmla="*/ 1505521 w 242"/>
                <a:gd name="T43" fmla="*/ 1402871 h 184"/>
                <a:gd name="T44" fmla="*/ 1479859 w 242"/>
                <a:gd name="T45" fmla="*/ 1496966 h 184"/>
                <a:gd name="T46" fmla="*/ 1505521 w 242"/>
                <a:gd name="T47" fmla="*/ 1565399 h 184"/>
                <a:gd name="T48" fmla="*/ 1437088 w 242"/>
                <a:gd name="T49" fmla="*/ 1565399 h 184"/>
                <a:gd name="T50" fmla="*/ 1394318 w 242"/>
                <a:gd name="T51" fmla="*/ 1565399 h 184"/>
                <a:gd name="T52" fmla="*/ 1334439 w 242"/>
                <a:gd name="T53" fmla="*/ 1556845 h 184"/>
                <a:gd name="T54" fmla="*/ 1291669 w 242"/>
                <a:gd name="T55" fmla="*/ 1496966 h 184"/>
                <a:gd name="T56" fmla="*/ 1189019 w 242"/>
                <a:gd name="T57" fmla="*/ 1496966 h 184"/>
                <a:gd name="T58" fmla="*/ 1077816 w 242"/>
                <a:gd name="T59" fmla="*/ 1479858 h 184"/>
                <a:gd name="T60" fmla="*/ 966613 w 242"/>
                <a:gd name="T61" fmla="*/ 1531183 h 184"/>
                <a:gd name="T62" fmla="*/ 881072 w 242"/>
                <a:gd name="T63" fmla="*/ 1531183 h 184"/>
                <a:gd name="T64" fmla="*/ 795531 w 242"/>
                <a:gd name="T65" fmla="*/ 1548291 h 184"/>
                <a:gd name="T66" fmla="*/ 727098 w 242"/>
                <a:gd name="T67" fmla="*/ 1479858 h 184"/>
                <a:gd name="T68" fmla="*/ 667220 w 242"/>
                <a:gd name="T69" fmla="*/ 1479858 h 184"/>
                <a:gd name="T70" fmla="*/ 581679 w 242"/>
                <a:gd name="T71" fmla="*/ 1514074 h 184"/>
                <a:gd name="T72" fmla="*/ 504692 w 242"/>
                <a:gd name="T73" fmla="*/ 1454196 h 184"/>
                <a:gd name="T74" fmla="*/ 427705 w 242"/>
                <a:gd name="T75" fmla="*/ 1514074 h 184"/>
                <a:gd name="T76" fmla="*/ 350718 w 242"/>
                <a:gd name="T77" fmla="*/ 1565399 h 184"/>
                <a:gd name="T78" fmla="*/ 248069 w 242"/>
                <a:gd name="T79" fmla="*/ 1479858 h 184"/>
                <a:gd name="T80" fmla="*/ 239515 w 242"/>
                <a:gd name="T81" fmla="*/ 1385763 h 184"/>
                <a:gd name="T82" fmla="*/ 153974 w 242"/>
                <a:gd name="T83" fmla="*/ 1317330 h 184"/>
                <a:gd name="T84" fmla="*/ 111203 w 242"/>
                <a:gd name="T85" fmla="*/ 1248898 h 184"/>
                <a:gd name="T86" fmla="*/ 94095 w 242"/>
                <a:gd name="T87" fmla="*/ 1171911 h 184"/>
                <a:gd name="T88" fmla="*/ 51325 w 242"/>
                <a:gd name="T89" fmla="*/ 1086370 h 184"/>
                <a:gd name="T90" fmla="*/ 68433 w 242"/>
                <a:gd name="T91" fmla="*/ 932396 h 184"/>
                <a:gd name="T92" fmla="*/ 0 w 242"/>
                <a:gd name="T93" fmla="*/ 932396 h 184"/>
                <a:gd name="T94" fmla="*/ 17108 w 242"/>
                <a:gd name="T95" fmla="*/ 855409 h 184"/>
                <a:gd name="T96" fmla="*/ 25662 w 242"/>
                <a:gd name="T97" fmla="*/ 821193 h 184"/>
                <a:gd name="T98" fmla="*/ 171082 w 242"/>
                <a:gd name="T99" fmla="*/ 744206 h 184"/>
                <a:gd name="T100" fmla="*/ 248069 w 242"/>
                <a:gd name="T101" fmla="*/ 752760 h 184"/>
                <a:gd name="T102" fmla="*/ 342164 w 242"/>
                <a:gd name="T103" fmla="*/ 727098 h 184"/>
                <a:gd name="T104" fmla="*/ 453367 w 242"/>
                <a:gd name="T105" fmla="*/ 701436 h 184"/>
                <a:gd name="T106" fmla="*/ 590233 w 242"/>
                <a:gd name="T107" fmla="*/ 709990 h 184"/>
                <a:gd name="T108" fmla="*/ 675774 w 242"/>
                <a:gd name="T109" fmla="*/ 633003 h 184"/>
                <a:gd name="T110" fmla="*/ 752760 w 242"/>
                <a:gd name="T111" fmla="*/ 521800 h 184"/>
                <a:gd name="T112" fmla="*/ 752760 w 242"/>
                <a:gd name="T113" fmla="*/ 359272 h 184"/>
                <a:gd name="T114" fmla="*/ 821193 w 242"/>
                <a:gd name="T115" fmla="*/ 333610 h 184"/>
                <a:gd name="T116" fmla="*/ 949505 w 242"/>
                <a:gd name="T117" fmla="*/ 367826 h 184"/>
                <a:gd name="T118" fmla="*/ 949505 w 242"/>
                <a:gd name="T119" fmla="*/ 299393 h 184"/>
                <a:gd name="T120" fmla="*/ 1043600 w 242"/>
                <a:gd name="T121" fmla="*/ 171082 h 1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2"/>
                <a:gd name="T184" fmla="*/ 0 h 184"/>
                <a:gd name="T185" fmla="*/ 242 w 242"/>
                <a:gd name="T186" fmla="*/ 184 h 1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2" h="184">
                  <a:moveTo>
                    <a:pt x="126" y="18"/>
                  </a:moveTo>
                  <a:lnTo>
                    <a:pt x="132" y="23"/>
                  </a:lnTo>
                  <a:lnTo>
                    <a:pt x="138" y="24"/>
                  </a:lnTo>
                  <a:lnTo>
                    <a:pt x="139" y="25"/>
                  </a:lnTo>
                  <a:lnTo>
                    <a:pt x="145" y="25"/>
                  </a:lnTo>
                  <a:lnTo>
                    <a:pt x="148" y="22"/>
                  </a:lnTo>
                  <a:lnTo>
                    <a:pt x="148" y="17"/>
                  </a:lnTo>
                  <a:lnTo>
                    <a:pt x="147" y="16"/>
                  </a:lnTo>
                  <a:lnTo>
                    <a:pt x="147" y="12"/>
                  </a:lnTo>
                  <a:lnTo>
                    <a:pt x="150" y="9"/>
                  </a:lnTo>
                  <a:lnTo>
                    <a:pt x="154" y="7"/>
                  </a:lnTo>
                  <a:lnTo>
                    <a:pt x="159" y="6"/>
                  </a:lnTo>
                  <a:lnTo>
                    <a:pt x="163" y="6"/>
                  </a:lnTo>
                  <a:lnTo>
                    <a:pt x="166" y="0"/>
                  </a:lnTo>
                  <a:lnTo>
                    <a:pt x="172" y="0"/>
                  </a:lnTo>
                  <a:lnTo>
                    <a:pt x="174" y="8"/>
                  </a:lnTo>
                  <a:lnTo>
                    <a:pt x="179" y="14"/>
                  </a:lnTo>
                  <a:lnTo>
                    <a:pt x="186" y="17"/>
                  </a:lnTo>
                  <a:lnTo>
                    <a:pt x="192" y="21"/>
                  </a:lnTo>
                  <a:lnTo>
                    <a:pt x="193" y="29"/>
                  </a:lnTo>
                  <a:lnTo>
                    <a:pt x="195" y="33"/>
                  </a:lnTo>
                  <a:lnTo>
                    <a:pt x="196" y="44"/>
                  </a:lnTo>
                  <a:lnTo>
                    <a:pt x="191" y="48"/>
                  </a:lnTo>
                  <a:lnTo>
                    <a:pt x="191" y="55"/>
                  </a:lnTo>
                  <a:lnTo>
                    <a:pt x="195" y="59"/>
                  </a:lnTo>
                  <a:lnTo>
                    <a:pt x="199" y="60"/>
                  </a:lnTo>
                  <a:lnTo>
                    <a:pt x="206" y="63"/>
                  </a:lnTo>
                  <a:lnTo>
                    <a:pt x="216" y="63"/>
                  </a:lnTo>
                  <a:lnTo>
                    <a:pt x="227" y="74"/>
                  </a:lnTo>
                  <a:lnTo>
                    <a:pt x="231" y="74"/>
                  </a:lnTo>
                  <a:lnTo>
                    <a:pt x="234" y="77"/>
                  </a:lnTo>
                  <a:lnTo>
                    <a:pt x="236" y="85"/>
                  </a:lnTo>
                  <a:lnTo>
                    <a:pt x="239" y="89"/>
                  </a:lnTo>
                  <a:lnTo>
                    <a:pt x="239" y="92"/>
                  </a:lnTo>
                  <a:lnTo>
                    <a:pt x="242" y="97"/>
                  </a:lnTo>
                  <a:lnTo>
                    <a:pt x="239" y="97"/>
                  </a:lnTo>
                  <a:lnTo>
                    <a:pt x="237" y="98"/>
                  </a:lnTo>
                  <a:lnTo>
                    <a:pt x="236" y="100"/>
                  </a:lnTo>
                  <a:lnTo>
                    <a:pt x="237" y="110"/>
                  </a:lnTo>
                  <a:lnTo>
                    <a:pt x="233" y="111"/>
                  </a:lnTo>
                  <a:lnTo>
                    <a:pt x="223" y="111"/>
                  </a:lnTo>
                  <a:lnTo>
                    <a:pt x="219" y="114"/>
                  </a:lnTo>
                  <a:lnTo>
                    <a:pt x="217" y="117"/>
                  </a:lnTo>
                  <a:lnTo>
                    <a:pt x="216" y="119"/>
                  </a:lnTo>
                  <a:lnTo>
                    <a:pt x="213" y="122"/>
                  </a:lnTo>
                  <a:lnTo>
                    <a:pt x="213" y="124"/>
                  </a:lnTo>
                  <a:lnTo>
                    <a:pt x="207" y="126"/>
                  </a:lnTo>
                  <a:lnTo>
                    <a:pt x="202" y="127"/>
                  </a:lnTo>
                  <a:lnTo>
                    <a:pt x="201" y="129"/>
                  </a:lnTo>
                  <a:lnTo>
                    <a:pt x="199" y="132"/>
                  </a:lnTo>
                  <a:lnTo>
                    <a:pt x="199" y="134"/>
                  </a:lnTo>
                  <a:lnTo>
                    <a:pt x="202" y="141"/>
                  </a:lnTo>
                  <a:lnTo>
                    <a:pt x="201" y="143"/>
                  </a:lnTo>
                  <a:lnTo>
                    <a:pt x="198" y="143"/>
                  </a:lnTo>
                  <a:lnTo>
                    <a:pt x="193" y="145"/>
                  </a:lnTo>
                  <a:lnTo>
                    <a:pt x="185" y="149"/>
                  </a:lnTo>
                  <a:lnTo>
                    <a:pt x="182" y="149"/>
                  </a:lnTo>
                  <a:lnTo>
                    <a:pt x="173" y="149"/>
                  </a:lnTo>
                  <a:lnTo>
                    <a:pt x="169" y="150"/>
                  </a:lnTo>
                  <a:lnTo>
                    <a:pt x="169" y="152"/>
                  </a:lnTo>
                  <a:lnTo>
                    <a:pt x="171" y="154"/>
                  </a:lnTo>
                  <a:lnTo>
                    <a:pt x="171" y="156"/>
                  </a:lnTo>
                  <a:lnTo>
                    <a:pt x="170" y="156"/>
                  </a:lnTo>
                  <a:lnTo>
                    <a:pt x="172" y="159"/>
                  </a:lnTo>
                  <a:lnTo>
                    <a:pt x="176" y="162"/>
                  </a:lnTo>
                  <a:lnTo>
                    <a:pt x="176" y="164"/>
                  </a:lnTo>
                  <a:lnTo>
                    <a:pt x="179" y="167"/>
                  </a:lnTo>
                  <a:lnTo>
                    <a:pt x="179" y="170"/>
                  </a:lnTo>
                  <a:lnTo>
                    <a:pt x="173" y="175"/>
                  </a:lnTo>
                  <a:lnTo>
                    <a:pt x="173" y="177"/>
                  </a:lnTo>
                  <a:lnTo>
                    <a:pt x="176" y="181"/>
                  </a:lnTo>
                  <a:lnTo>
                    <a:pt x="176" y="183"/>
                  </a:lnTo>
                  <a:lnTo>
                    <a:pt x="174" y="184"/>
                  </a:lnTo>
                  <a:lnTo>
                    <a:pt x="171" y="184"/>
                  </a:lnTo>
                  <a:lnTo>
                    <a:pt x="168" y="183"/>
                  </a:lnTo>
                  <a:lnTo>
                    <a:pt x="167" y="181"/>
                  </a:lnTo>
                  <a:lnTo>
                    <a:pt x="163" y="181"/>
                  </a:lnTo>
                  <a:lnTo>
                    <a:pt x="163" y="183"/>
                  </a:lnTo>
                  <a:lnTo>
                    <a:pt x="159" y="183"/>
                  </a:lnTo>
                  <a:lnTo>
                    <a:pt x="158" y="184"/>
                  </a:lnTo>
                  <a:lnTo>
                    <a:pt x="156" y="182"/>
                  </a:lnTo>
                  <a:lnTo>
                    <a:pt x="156" y="178"/>
                  </a:lnTo>
                  <a:lnTo>
                    <a:pt x="154" y="178"/>
                  </a:lnTo>
                  <a:lnTo>
                    <a:pt x="151" y="175"/>
                  </a:lnTo>
                  <a:lnTo>
                    <a:pt x="148" y="173"/>
                  </a:lnTo>
                  <a:lnTo>
                    <a:pt x="144" y="173"/>
                  </a:lnTo>
                  <a:lnTo>
                    <a:pt x="139" y="175"/>
                  </a:lnTo>
                  <a:lnTo>
                    <a:pt x="133" y="174"/>
                  </a:lnTo>
                  <a:lnTo>
                    <a:pt x="130" y="173"/>
                  </a:lnTo>
                  <a:lnTo>
                    <a:pt x="126" y="173"/>
                  </a:lnTo>
                  <a:lnTo>
                    <a:pt x="119" y="177"/>
                  </a:lnTo>
                  <a:lnTo>
                    <a:pt x="117" y="179"/>
                  </a:lnTo>
                  <a:lnTo>
                    <a:pt x="113" y="179"/>
                  </a:lnTo>
                  <a:lnTo>
                    <a:pt x="110" y="177"/>
                  </a:lnTo>
                  <a:lnTo>
                    <a:pt x="106" y="177"/>
                  </a:lnTo>
                  <a:lnTo>
                    <a:pt x="103" y="179"/>
                  </a:lnTo>
                  <a:lnTo>
                    <a:pt x="100" y="179"/>
                  </a:lnTo>
                  <a:lnTo>
                    <a:pt x="96" y="181"/>
                  </a:lnTo>
                  <a:lnTo>
                    <a:pt x="93" y="181"/>
                  </a:lnTo>
                  <a:lnTo>
                    <a:pt x="88" y="179"/>
                  </a:lnTo>
                  <a:lnTo>
                    <a:pt x="85" y="177"/>
                  </a:lnTo>
                  <a:lnTo>
                    <a:pt x="85" y="173"/>
                  </a:lnTo>
                  <a:lnTo>
                    <a:pt x="83" y="172"/>
                  </a:lnTo>
                  <a:lnTo>
                    <a:pt x="80" y="172"/>
                  </a:lnTo>
                  <a:lnTo>
                    <a:pt x="78" y="173"/>
                  </a:lnTo>
                  <a:lnTo>
                    <a:pt x="77" y="175"/>
                  </a:lnTo>
                  <a:lnTo>
                    <a:pt x="73" y="176"/>
                  </a:lnTo>
                  <a:lnTo>
                    <a:pt x="68" y="177"/>
                  </a:lnTo>
                  <a:lnTo>
                    <a:pt x="66" y="173"/>
                  </a:lnTo>
                  <a:lnTo>
                    <a:pt x="63" y="172"/>
                  </a:lnTo>
                  <a:lnTo>
                    <a:pt x="59" y="170"/>
                  </a:lnTo>
                  <a:lnTo>
                    <a:pt x="56" y="171"/>
                  </a:lnTo>
                  <a:lnTo>
                    <a:pt x="53" y="173"/>
                  </a:lnTo>
                  <a:lnTo>
                    <a:pt x="50" y="177"/>
                  </a:lnTo>
                  <a:lnTo>
                    <a:pt x="50" y="179"/>
                  </a:lnTo>
                  <a:lnTo>
                    <a:pt x="46" y="183"/>
                  </a:lnTo>
                  <a:lnTo>
                    <a:pt x="41" y="183"/>
                  </a:lnTo>
                  <a:lnTo>
                    <a:pt x="37" y="180"/>
                  </a:lnTo>
                  <a:lnTo>
                    <a:pt x="37" y="179"/>
                  </a:lnTo>
                  <a:lnTo>
                    <a:pt x="29" y="173"/>
                  </a:lnTo>
                  <a:lnTo>
                    <a:pt x="29" y="167"/>
                  </a:lnTo>
                  <a:lnTo>
                    <a:pt x="31" y="165"/>
                  </a:lnTo>
                  <a:lnTo>
                    <a:pt x="28" y="162"/>
                  </a:lnTo>
                  <a:lnTo>
                    <a:pt x="23" y="162"/>
                  </a:lnTo>
                  <a:lnTo>
                    <a:pt x="20" y="158"/>
                  </a:lnTo>
                  <a:lnTo>
                    <a:pt x="18" y="154"/>
                  </a:lnTo>
                  <a:lnTo>
                    <a:pt x="15" y="153"/>
                  </a:lnTo>
                  <a:lnTo>
                    <a:pt x="13" y="152"/>
                  </a:lnTo>
                  <a:lnTo>
                    <a:pt x="13" y="146"/>
                  </a:lnTo>
                  <a:lnTo>
                    <a:pt x="15" y="144"/>
                  </a:lnTo>
                  <a:lnTo>
                    <a:pt x="15" y="142"/>
                  </a:lnTo>
                  <a:lnTo>
                    <a:pt x="11" y="137"/>
                  </a:lnTo>
                  <a:lnTo>
                    <a:pt x="3" y="133"/>
                  </a:lnTo>
                  <a:lnTo>
                    <a:pt x="4" y="128"/>
                  </a:lnTo>
                  <a:lnTo>
                    <a:pt x="6" y="127"/>
                  </a:lnTo>
                  <a:lnTo>
                    <a:pt x="9" y="124"/>
                  </a:lnTo>
                  <a:lnTo>
                    <a:pt x="10" y="111"/>
                  </a:lnTo>
                  <a:lnTo>
                    <a:pt x="8" y="109"/>
                  </a:lnTo>
                  <a:lnTo>
                    <a:pt x="2" y="109"/>
                  </a:lnTo>
                  <a:lnTo>
                    <a:pt x="1" y="110"/>
                  </a:lnTo>
                  <a:lnTo>
                    <a:pt x="0" y="109"/>
                  </a:lnTo>
                  <a:lnTo>
                    <a:pt x="0" y="104"/>
                  </a:lnTo>
                  <a:lnTo>
                    <a:pt x="3" y="103"/>
                  </a:lnTo>
                  <a:lnTo>
                    <a:pt x="2" y="100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3" y="96"/>
                  </a:lnTo>
                  <a:lnTo>
                    <a:pt x="6" y="90"/>
                  </a:lnTo>
                  <a:lnTo>
                    <a:pt x="12" y="88"/>
                  </a:lnTo>
                  <a:lnTo>
                    <a:pt x="20" y="87"/>
                  </a:lnTo>
                  <a:lnTo>
                    <a:pt x="25" y="85"/>
                  </a:lnTo>
                  <a:lnTo>
                    <a:pt x="29" y="85"/>
                  </a:lnTo>
                  <a:lnTo>
                    <a:pt x="29" y="88"/>
                  </a:lnTo>
                  <a:lnTo>
                    <a:pt x="31" y="91"/>
                  </a:lnTo>
                  <a:lnTo>
                    <a:pt x="36" y="91"/>
                  </a:lnTo>
                  <a:lnTo>
                    <a:pt x="40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3" y="82"/>
                  </a:lnTo>
                  <a:lnTo>
                    <a:pt x="59" y="85"/>
                  </a:lnTo>
                  <a:lnTo>
                    <a:pt x="61" y="83"/>
                  </a:lnTo>
                  <a:lnTo>
                    <a:pt x="69" y="83"/>
                  </a:lnTo>
                  <a:lnTo>
                    <a:pt x="76" y="79"/>
                  </a:lnTo>
                  <a:lnTo>
                    <a:pt x="76" y="76"/>
                  </a:lnTo>
                  <a:lnTo>
                    <a:pt x="79" y="74"/>
                  </a:lnTo>
                  <a:lnTo>
                    <a:pt x="82" y="67"/>
                  </a:lnTo>
                  <a:lnTo>
                    <a:pt x="84" y="66"/>
                  </a:lnTo>
                  <a:lnTo>
                    <a:pt x="88" y="61"/>
                  </a:lnTo>
                  <a:lnTo>
                    <a:pt x="88" y="53"/>
                  </a:lnTo>
                  <a:lnTo>
                    <a:pt x="87" y="52"/>
                  </a:lnTo>
                  <a:lnTo>
                    <a:pt x="88" y="42"/>
                  </a:lnTo>
                  <a:lnTo>
                    <a:pt x="86" y="41"/>
                  </a:lnTo>
                  <a:lnTo>
                    <a:pt x="86" y="39"/>
                  </a:lnTo>
                  <a:lnTo>
                    <a:pt x="96" y="39"/>
                  </a:lnTo>
                  <a:lnTo>
                    <a:pt x="107" y="41"/>
                  </a:lnTo>
                  <a:lnTo>
                    <a:pt x="109" y="43"/>
                  </a:lnTo>
                  <a:lnTo>
                    <a:pt x="111" y="43"/>
                  </a:lnTo>
                  <a:lnTo>
                    <a:pt x="113" y="41"/>
                  </a:lnTo>
                  <a:lnTo>
                    <a:pt x="111" y="40"/>
                  </a:lnTo>
                  <a:lnTo>
                    <a:pt x="111" y="35"/>
                  </a:lnTo>
                  <a:lnTo>
                    <a:pt x="117" y="29"/>
                  </a:lnTo>
                  <a:lnTo>
                    <a:pt x="117" y="26"/>
                  </a:lnTo>
                  <a:lnTo>
                    <a:pt x="122" y="20"/>
                  </a:lnTo>
                  <a:lnTo>
                    <a:pt x="123" y="18"/>
                  </a:lnTo>
                  <a:lnTo>
                    <a:pt x="126" y="18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10"/>
            <p:cNvSpPr/>
            <p:nvPr/>
          </p:nvSpPr>
          <p:spPr bwMode="auto">
            <a:xfrm>
              <a:off x="1890689" y="3622496"/>
              <a:ext cx="2247588" cy="1388859"/>
            </a:xfrm>
            <a:custGeom>
              <a:avLst/>
              <a:gdLst>
                <a:gd name="T0" fmla="*/ 1847685 w 238"/>
                <a:gd name="T1" fmla="*/ 1103477 h 147"/>
                <a:gd name="T2" fmla="*/ 1822023 w 238"/>
                <a:gd name="T3" fmla="*/ 1180464 h 147"/>
                <a:gd name="T4" fmla="*/ 1762144 w 238"/>
                <a:gd name="T5" fmla="*/ 1137694 h 147"/>
                <a:gd name="T6" fmla="*/ 1659495 w 238"/>
                <a:gd name="T7" fmla="*/ 1094923 h 147"/>
                <a:gd name="T8" fmla="*/ 1599616 w 238"/>
                <a:gd name="T9" fmla="*/ 1154802 h 147"/>
                <a:gd name="T10" fmla="*/ 1531183 w 238"/>
                <a:gd name="T11" fmla="*/ 1197572 h 147"/>
                <a:gd name="T12" fmla="*/ 1411426 w 238"/>
                <a:gd name="T13" fmla="*/ 1257451 h 147"/>
                <a:gd name="T14" fmla="*/ 1257452 w 238"/>
                <a:gd name="T15" fmla="*/ 1214681 h 147"/>
                <a:gd name="T16" fmla="*/ 1248898 w 238"/>
                <a:gd name="T17" fmla="*/ 1163356 h 147"/>
                <a:gd name="T18" fmla="*/ 1171911 w 238"/>
                <a:gd name="T19" fmla="*/ 1112032 h 147"/>
                <a:gd name="T20" fmla="*/ 1043600 w 238"/>
                <a:gd name="T21" fmla="*/ 1043599 h 147"/>
                <a:gd name="T22" fmla="*/ 975167 w 238"/>
                <a:gd name="T23" fmla="*/ 1146248 h 147"/>
                <a:gd name="T24" fmla="*/ 923842 w 238"/>
                <a:gd name="T25" fmla="*/ 1094923 h 147"/>
                <a:gd name="T26" fmla="*/ 923842 w 238"/>
                <a:gd name="T27" fmla="*/ 1043599 h 147"/>
                <a:gd name="T28" fmla="*/ 821193 w 238"/>
                <a:gd name="T29" fmla="*/ 1077815 h 147"/>
                <a:gd name="T30" fmla="*/ 658666 w 238"/>
                <a:gd name="T31" fmla="*/ 1017936 h 147"/>
                <a:gd name="T32" fmla="*/ 590233 w 238"/>
                <a:gd name="T33" fmla="*/ 923841 h 147"/>
                <a:gd name="T34" fmla="*/ 496138 w 238"/>
                <a:gd name="T35" fmla="*/ 821192 h 147"/>
                <a:gd name="T36" fmla="*/ 410597 w 238"/>
                <a:gd name="T37" fmla="*/ 786976 h 147"/>
                <a:gd name="T38" fmla="*/ 325056 w 238"/>
                <a:gd name="T39" fmla="*/ 684327 h 147"/>
                <a:gd name="T40" fmla="*/ 239515 w 238"/>
                <a:gd name="T41" fmla="*/ 667219 h 147"/>
                <a:gd name="T42" fmla="*/ 153974 w 238"/>
                <a:gd name="T43" fmla="*/ 581678 h 147"/>
                <a:gd name="T44" fmla="*/ 34216 w 238"/>
                <a:gd name="T45" fmla="*/ 487583 h 147"/>
                <a:gd name="T46" fmla="*/ 25662 w 238"/>
                <a:gd name="T47" fmla="*/ 419150 h 147"/>
                <a:gd name="T48" fmla="*/ 17108 w 238"/>
                <a:gd name="T49" fmla="*/ 299393 h 147"/>
                <a:gd name="T50" fmla="*/ 102649 w 238"/>
                <a:gd name="T51" fmla="*/ 333609 h 147"/>
                <a:gd name="T52" fmla="*/ 85541 w 238"/>
                <a:gd name="T53" fmla="*/ 179636 h 147"/>
                <a:gd name="T54" fmla="*/ 153974 w 238"/>
                <a:gd name="T55" fmla="*/ 111203 h 147"/>
                <a:gd name="T56" fmla="*/ 230961 w 238"/>
                <a:gd name="T57" fmla="*/ 59879 h 147"/>
                <a:gd name="T58" fmla="*/ 307948 w 238"/>
                <a:gd name="T59" fmla="*/ 0 h 147"/>
                <a:gd name="T60" fmla="*/ 384934 w 238"/>
                <a:gd name="T61" fmla="*/ 59879 h 147"/>
                <a:gd name="T62" fmla="*/ 487584 w 238"/>
                <a:gd name="T63" fmla="*/ 17108 h 147"/>
                <a:gd name="T64" fmla="*/ 530354 w 238"/>
                <a:gd name="T65" fmla="*/ 59879 h 147"/>
                <a:gd name="T66" fmla="*/ 624449 w 238"/>
                <a:gd name="T67" fmla="*/ 94095 h 147"/>
                <a:gd name="T68" fmla="*/ 709990 w 238"/>
                <a:gd name="T69" fmla="*/ 59879 h 147"/>
                <a:gd name="T70" fmla="*/ 812639 w 238"/>
                <a:gd name="T71" fmla="*/ 76987 h 147"/>
                <a:gd name="T72" fmla="*/ 915288 w 238"/>
                <a:gd name="T73" fmla="*/ 25662 h 147"/>
                <a:gd name="T74" fmla="*/ 1035046 w 238"/>
                <a:gd name="T75" fmla="*/ 25662 h 147"/>
                <a:gd name="T76" fmla="*/ 1120587 w 238"/>
                <a:gd name="T77" fmla="*/ 68433 h 147"/>
                <a:gd name="T78" fmla="*/ 1154803 w 238"/>
                <a:gd name="T79" fmla="*/ 119757 h 147"/>
                <a:gd name="T80" fmla="*/ 1146249 w 238"/>
                <a:gd name="T81" fmla="*/ 196744 h 147"/>
                <a:gd name="T82" fmla="*/ 1197574 w 238"/>
                <a:gd name="T83" fmla="*/ 436258 h 147"/>
                <a:gd name="T84" fmla="*/ 1317331 w 238"/>
                <a:gd name="T85" fmla="*/ 504691 h 147"/>
                <a:gd name="T86" fmla="*/ 1437088 w 238"/>
                <a:gd name="T87" fmla="*/ 564570 h 147"/>
                <a:gd name="T88" fmla="*/ 1591062 w 238"/>
                <a:gd name="T89" fmla="*/ 573124 h 147"/>
                <a:gd name="T90" fmla="*/ 1676603 w 238"/>
                <a:gd name="T91" fmla="*/ 641557 h 147"/>
                <a:gd name="T92" fmla="*/ 1727928 w 238"/>
                <a:gd name="T93" fmla="*/ 709989 h 147"/>
                <a:gd name="T94" fmla="*/ 1787806 w 238"/>
                <a:gd name="T95" fmla="*/ 718543 h 147"/>
                <a:gd name="T96" fmla="*/ 1881901 w 238"/>
                <a:gd name="T97" fmla="*/ 624448 h 147"/>
                <a:gd name="T98" fmla="*/ 1984550 w 238"/>
                <a:gd name="T99" fmla="*/ 744206 h 147"/>
                <a:gd name="T100" fmla="*/ 2027321 w 238"/>
                <a:gd name="T101" fmla="*/ 855409 h 147"/>
                <a:gd name="T102" fmla="*/ 2010213 w 238"/>
                <a:gd name="T103" fmla="*/ 975166 h 147"/>
                <a:gd name="T104" fmla="*/ 2010213 w 238"/>
                <a:gd name="T105" fmla="*/ 1060707 h 147"/>
                <a:gd name="T106" fmla="*/ 1967442 w 238"/>
                <a:gd name="T107" fmla="*/ 1086369 h 147"/>
                <a:gd name="T108" fmla="*/ 1916118 w 238"/>
                <a:gd name="T109" fmla="*/ 1154802 h 1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38"/>
                <a:gd name="T166" fmla="*/ 0 h 147"/>
                <a:gd name="T167" fmla="*/ 238 w 238"/>
                <a:gd name="T168" fmla="*/ 147 h 14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38" h="147">
                  <a:moveTo>
                    <a:pt x="224" y="135"/>
                  </a:moveTo>
                  <a:lnTo>
                    <a:pt x="219" y="129"/>
                  </a:lnTo>
                  <a:lnTo>
                    <a:pt x="216" y="129"/>
                  </a:lnTo>
                  <a:lnTo>
                    <a:pt x="213" y="133"/>
                  </a:lnTo>
                  <a:lnTo>
                    <a:pt x="213" y="136"/>
                  </a:lnTo>
                  <a:lnTo>
                    <a:pt x="213" y="138"/>
                  </a:lnTo>
                  <a:lnTo>
                    <a:pt x="210" y="138"/>
                  </a:lnTo>
                  <a:lnTo>
                    <a:pt x="206" y="136"/>
                  </a:lnTo>
                  <a:lnTo>
                    <a:pt x="206" y="133"/>
                  </a:lnTo>
                  <a:lnTo>
                    <a:pt x="198" y="131"/>
                  </a:lnTo>
                  <a:lnTo>
                    <a:pt x="197" y="128"/>
                  </a:lnTo>
                  <a:lnTo>
                    <a:pt x="194" y="128"/>
                  </a:lnTo>
                  <a:lnTo>
                    <a:pt x="189" y="133"/>
                  </a:lnTo>
                  <a:lnTo>
                    <a:pt x="189" y="135"/>
                  </a:lnTo>
                  <a:lnTo>
                    <a:pt x="187" y="135"/>
                  </a:lnTo>
                  <a:lnTo>
                    <a:pt x="185" y="135"/>
                  </a:lnTo>
                  <a:lnTo>
                    <a:pt x="183" y="135"/>
                  </a:lnTo>
                  <a:lnTo>
                    <a:pt x="179" y="140"/>
                  </a:lnTo>
                  <a:lnTo>
                    <a:pt x="175" y="140"/>
                  </a:lnTo>
                  <a:lnTo>
                    <a:pt x="171" y="145"/>
                  </a:lnTo>
                  <a:lnTo>
                    <a:pt x="165" y="147"/>
                  </a:lnTo>
                  <a:lnTo>
                    <a:pt x="150" y="147"/>
                  </a:lnTo>
                  <a:lnTo>
                    <a:pt x="147" y="145"/>
                  </a:lnTo>
                  <a:lnTo>
                    <a:pt x="147" y="142"/>
                  </a:lnTo>
                  <a:lnTo>
                    <a:pt x="149" y="139"/>
                  </a:lnTo>
                  <a:lnTo>
                    <a:pt x="149" y="137"/>
                  </a:lnTo>
                  <a:lnTo>
                    <a:pt x="146" y="136"/>
                  </a:lnTo>
                  <a:lnTo>
                    <a:pt x="144" y="134"/>
                  </a:lnTo>
                  <a:lnTo>
                    <a:pt x="144" y="131"/>
                  </a:lnTo>
                  <a:lnTo>
                    <a:pt x="137" y="130"/>
                  </a:lnTo>
                  <a:lnTo>
                    <a:pt x="135" y="126"/>
                  </a:lnTo>
                  <a:lnTo>
                    <a:pt x="127" y="122"/>
                  </a:lnTo>
                  <a:lnTo>
                    <a:pt x="122" y="122"/>
                  </a:lnTo>
                  <a:lnTo>
                    <a:pt x="119" y="125"/>
                  </a:lnTo>
                  <a:lnTo>
                    <a:pt x="115" y="128"/>
                  </a:lnTo>
                  <a:lnTo>
                    <a:pt x="114" y="134"/>
                  </a:lnTo>
                  <a:lnTo>
                    <a:pt x="111" y="135"/>
                  </a:lnTo>
                  <a:lnTo>
                    <a:pt x="109" y="132"/>
                  </a:lnTo>
                  <a:lnTo>
                    <a:pt x="108" y="128"/>
                  </a:lnTo>
                  <a:lnTo>
                    <a:pt x="110" y="125"/>
                  </a:lnTo>
                  <a:lnTo>
                    <a:pt x="110" y="123"/>
                  </a:lnTo>
                  <a:lnTo>
                    <a:pt x="108" y="122"/>
                  </a:lnTo>
                  <a:lnTo>
                    <a:pt x="104" y="123"/>
                  </a:lnTo>
                  <a:lnTo>
                    <a:pt x="99" y="124"/>
                  </a:lnTo>
                  <a:lnTo>
                    <a:pt x="96" y="126"/>
                  </a:lnTo>
                  <a:lnTo>
                    <a:pt x="94" y="126"/>
                  </a:lnTo>
                  <a:lnTo>
                    <a:pt x="87" y="119"/>
                  </a:lnTo>
                  <a:lnTo>
                    <a:pt x="77" y="119"/>
                  </a:lnTo>
                  <a:lnTo>
                    <a:pt x="74" y="112"/>
                  </a:lnTo>
                  <a:lnTo>
                    <a:pt x="72" y="112"/>
                  </a:lnTo>
                  <a:lnTo>
                    <a:pt x="69" y="108"/>
                  </a:lnTo>
                  <a:lnTo>
                    <a:pt x="63" y="107"/>
                  </a:lnTo>
                  <a:lnTo>
                    <a:pt x="59" y="101"/>
                  </a:lnTo>
                  <a:lnTo>
                    <a:pt x="58" y="96"/>
                  </a:lnTo>
                  <a:lnTo>
                    <a:pt x="57" y="95"/>
                  </a:lnTo>
                  <a:lnTo>
                    <a:pt x="51" y="95"/>
                  </a:lnTo>
                  <a:lnTo>
                    <a:pt x="48" y="92"/>
                  </a:lnTo>
                  <a:lnTo>
                    <a:pt x="48" y="89"/>
                  </a:lnTo>
                  <a:lnTo>
                    <a:pt x="43" y="86"/>
                  </a:lnTo>
                  <a:lnTo>
                    <a:pt x="38" y="80"/>
                  </a:lnTo>
                  <a:lnTo>
                    <a:pt x="35" y="76"/>
                  </a:lnTo>
                  <a:lnTo>
                    <a:pt x="32" y="76"/>
                  </a:lnTo>
                  <a:lnTo>
                    <a:pt x="28" y="78"/>
                  </a:lnTo>
                  <a:lnTo>
                    <a:pt x="22" y="79"/>
                  </a:lnTo>
                  <a:lnTo>
                    <a:pt x="18" y="73"/>
                  </a:lnTo>
                  <a:lnTo>
                    <a:pt x="18" y="68"/>
                  </a:lnTo>
                  <a:lnTo>
                    <a:pt x="15" y="64"/>
                  </a:lnTo>
                  <a:lnTo>
                    <a:pt x="10" y="59"/>
                  </a:lnTo>
                  <a:lnTo>
                    <a:pt x="4" y="57"/>
                  </a:lnTo>
                  <a:lnTo>
                    <a:pt x="1" y="55"/>
                  </a:lnTo>
                  <a:lnTo>
                    <a:pt x="0" y="53"/>
                  </a:lnTo>
                  <a:lnTo>
                    <a:pt x="3" y="49"/>
                  </a:lnTo>
                  <a:lnTo>
                    <a:pt x="3" y="39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6" y="34"/>
                  </a:lnTo>
                  <a:lnTo>
                    <a:pt x="10" y="40"/>
                  </a:lnTo>
                  <a:lnTo>
                    <a:pt x="12" y="39"/>
                  </a:lnTo>
                  <a:lnTo>
                    <a:pt x="13" y="36"/>
                  </a:lnTo>
                  <a:lnTo>
                    <a:pt x="13" y="28"/>
                  </a:lnTo>
                  <a:lnTo>
                    <a:pt x="10" y="21"/>
                  </a:lnTo>
                  <a:lnTo>
                    <a:pt x="9" y="16"/>
                  </a:lnTo>
                  <a:lnTo>
                    <a:pt x="14" y="10"/>
                  </a:lnTo>
                  <a:lnTo>
                    <a:pt x="18" y="13"/>
                  </a:lnTo>
                  <a:lnTo>
                    <a:pt x="23" y="13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30" y="3"/>
                  </a:lnTo>
                  <a:lnTo>
                    <a:pt x="33" y="1"/>
                  </a:lnTo>
                  <a:lnTo>
                    <a:pt x="36" y="0"/>
                  </a:lnTo>
                  <a:lnTo>
                    <a:pt x="40" y="2"/>
                  </a:lnTo>
                  <a:lnTo>
                    <a:pt x="43" y="3"/>
                  </a:lnTo>
                  <a:lnTo>
                    <a:pt x="45" y="7"/>
                  </a:lnTo>
                  <a:lnTo>
                    <a:pt x="54" y="5"/>
                  </a:lnTo>
                  <a:lnTo>
                    <a:pt x="55" y="3"/>
                  </a:lnTo>
                  <a:lnTo>
                    <a:pt x="57" y="2"/>
                  </a:lnTo>
                  <a:lnTo>
                    <a:pt x="60" y="2"/>
                  </a:lnTo>
                  <a:lnTo>
                    <a:pt x="62" y="3"/>
                  </a:lnTo>
                  <a:lnTo>
                    <a:pt x="62" y="7"/>
                  </a:lnTo>
                  <a:lnTo>
                    <a:pt x="66" y="9"/>
                  </a:lnTo>
                  <a:lnTo>
                    <a:pt x="70" y="11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80" y="9"/>
                  </a:lnTo>
                  <a:lnTo>
                    <a:pt x="83" y="7"/>
                  </a:lnTo>
                  <a:lnTo>
                    <a:pt x="87" y="7"/>
                  </a:lnTo>
                  <a:lnTo>
                    <a:pt x="90" y="9"/>
                  </a:lnTo>
                  <a:lnTo>
                    <a:pt x="95" y="9"/>
                  </a:lnTo>
                  <a:lnTo>
                    <a:pt x="97" y="7"/>
                  </a:lnTo>
                  <a:lnTo>
                    <a:pt x="103" y="3"/>
                  </a:lnTo>
                  <a:lnTo>
                    <a:pt x="107" y="3"/>
                  </a:lnTo>
                  <a:lnTo>
                    <a:pt x="110" y="4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5" y="3"/>
                  </a:lnTo>
                  <a:lnTo>
                    <a:pt x="128" y="5"/>
                  </a:lnTo>
                  <a:lnTo>
                    <a:pt x="131" y="8"/>
                  </a:lnTo>
                  <a:lnTo>
                    <a:pt x="133" y="8"/>
                  </a:lnTo>
                  <a:lnTo>
                    <a:pt x="133" y="12"/>
                  </a:lnTo>
                  <a:lnTo>
                    <a:pt x="135" y="14"/>
                  </a:lnTo>
                  <a:lnTo>
                    <a:pt x="136" y="16"/>
                  </a:lnTo>
                  <a:lnTo>
                    <a:pt x="136" y="19"/>
                  </a:lnTo>
                  <a:lnTo>
                    <a:pt x="134" y="23"/>
                  </a:lnTo>
                  <a:lnTo>
                    <a:pt x="134" y="38"/>
                  </a:lnTo>
                  <a:lnTo>
                    <a:pt x="136" y="45"/>
                  </a:lnTo>
                  <a:lnTo>
                    <a:pt x="140" y="51"/>
                  </a:lnTo>
                  <a:lnTo>
                    <a:pt x="147" y="55"/>
                  </a:lnTo>
                  <a:lnTo>
                    <a:pt x="151" y="55"/>
                  </a:lnTo>
                  <a:lnTo>
                    <a:pt x="154" y="59"/>
                  </a:lnTo>
                  <a:lnTo>
                    <a:pt x="160" y="62"/>
                  </a:lnTo>
                  <a:lnTo>
                    <a:pt x="164" y="62"/>
                  </a:lnTo>
                  <a:lnTo>
                    <a:pt x="168" y="66"/>
                  </a:lnTo>
                  <a:lnTo>
                    <a:pt x="172" y="67"/>
                  </a:lnTo>
                  <a:lnTo>
                    <a:pt x="177" y="67"/>
                  </a:lnTo>
                  <a:lnTo>
                    <a:pt x="186" y="67"/>
                  </a:lnTo>
                  <a:lnTo>
                    <a:pt x="190" y="69"/>
                  </a:lnTo>
                  <a:lnTo>
                    <a:pt x="192" y="70"/>
                  </a:lnTo>
                  <a:lnTo>
                    <a:pt x="196" y="75"/>
                  </a:lnTo>
                  <a:lnTo>
                    <a:pt x="197" y="79"/>
                  </a:lnTo>
                  <a:lnTo>
                    <a:pt x="200" y="83"/>
                  </a:lnTo>
                  <a:lnTo>
                    <a:pt x="202" y="83"/>
                  </a:lnTo>
                  <a:lnTo>
                    <a:pt x="203" y="81"/>
                  </a:lnTo>
                  <a:lnTo>
                    <a:pt x="206" y="81"/>
                  </a:lnTo>
                  <a:lnTo>
                    <a:pt x="209" y="84"/>
                  </a:lnTo>
                  <a:lnTo>
                    <a:pt x="212" y="83"/>
                  </a:lnTo>
                  <a:lnTo>
                    <a:pt x="215" y="80"/>
                  </a:lnTo>
                  <a:lnTo>
                    <a:pt x="220" y="73"/>
                  </a:lnTo>
                  <a:lnTo>
                    <a:pt x="224" y="76"/>
                  </a:lnTo>
                  <a:lnTo>
                    <a:pt x="229" y="86"/>
                  </a:lnTo>
                  <a:lnTo>
                    <a:pt x="232" y="87"/>
                  </a:lnTo>
                  <a:lnTo>
                    <a:pt x="233" y="91"/>
                  </a:lnTo>
                  <a:lnTo>
                    <a:pt x="235" y="97"/>
                  </a:lnTo>
                  <a:lnTo>
                    <a:pt x="237" y="100"/>
                  </a:lnTo>
                  <a:lnTo>
                    <a:pt x="238" y="105"/>
                  </a:lnTo>
                  <a:lnTo>
                    <a:pt x="235" y="108"/>
                  </a:lnTo>
                  <a:lnTo>
                    <a:pt x="235" y="114"/>
                  </a:lnTo>
                  <a:lnTo>
                    <a:pt x="237" y="117"/>
                  </a:lnTo>
                  <a:lnTo>
                    <a:pt x="236" y="123"/>
                  </a:lnTo>
                  <a:lnTo>
                    <a:pt x="235" y="124"/>
                  </a:lnTo>
                  <a:lnTo>
                    <a:pt x="232" y="122"/>
                  </a:lnTo>
                  <a:lnTo>
                    <a:pt x="228" y="123"/>
                  </a:lnTo>
                  <a:lnTo>
                    <a:pt x="230" y="127"/>
                  </a:lnTo>
                  <a:lnTo>
                    <a:pt x="230" y="133"/>
                  </a:lnTo>
                  <a:lnTo>
                    <a:pt x="228" y="135"/>
                  </a:lnTo>
                  <a:lnTo>
                    <a:pt x="224" y="135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Freeform 11"/>
            <p:cNvSpPr/>
            <p:nvPr/>
          </p:nvSpPr>
          <p:spPr bwMode="auto">
            <a:xfrm>
              <a:off x="4048976" y="1547414"/>
              <a:ext cx="2502568" cy="2144701"/>
            </a:xfrm>
            <a:custGeom>
              <a:avLst/>
              <a:gdLst>
                <a:gd name="T0" fmla="*/ 436259 w 265"/>
                <a:gd name="T1" fmla="*/ 1394317 h 227"/>
                <a:gd name="T2" fmla="*/ 650111 w 265"/>
                <a:gd name="T3" fmla="*/ 1462750 h 227"/>
                <a:gd name="T4" fmla="*/ 872517 w 265"/>
                <a:gd name="T5" fmla="*/ 1342993 h 227"/>
                <a:gd name="T6" fmla="*/ 1163357 w 265"/>
                <a:gd name="T7" fmla="*/ 1257452 h 227"/>
                <a:gd name="T8" fmla="*/ 1231790 w 265"/>
                <a:gd name="T9" fmla="*/ 1129140 h 227"/>
                <a:gd name="T10" fmla="*/ 1325885 w 265"/>
                <a:gd name="T11" fmla="*/ 1043599 h 227"/>
                <a:gd name="T12" fmla="*/ 1591061 w 265"/>
                <a:gd name="T13" fmla="*/ 906734 h 227"/>
                <a:gd name="T14" fmla="*/ 1873346 w 265"/>
                <a:gd name="T15" fmla="*/ 769868 h 227"/>
                <a:gd name="T16" fmla="*/ 1727927 w 265"/>
                <a:gd name="T17" fmla="*/ 615895 h 227"/>
                <a:gd name="T18" fmla="*/ 1616724 w 265"/>
                <a:gd name="T19" fmla="*/ 658665 h 227"/>
                <a:gd name="T20" fmla="*/ 1488412 w 265"/>
                <a:gd name="T21" fmla="*/ 641557 h 227"/>
                <a:gd name="T22" fmla="*/ 1556845 w 265"/>
                <a:gd name="T23" fmla="*/ 436259 h 227"/>
                <a:gd name="T24" fmla="*/ 1796360 w 265"/>
                <a:gd name="T25" fmla="*/ 213852 h 227"/>
                <a:gd name="T26" fmla="*/ 1762143 w 265"/>
                <a:gd name="T27" fmla="*/ 76987 h 227"/>
                <a:gd name="T28" fmla="*/ 1890455 w 265"/>
                <a:gd name="T29" fmla="*/ 17108 h 227"/>
                <a:gd name="T30" fmla="*/ 1916117 w 265"/>
                <a:gd name="T31" fmla="*/ 111203 h 227"/>
                <a:gd name="T32" fmla="*/ 1984549 w 265"/>
                <a:gd name="T33" fmla="*/ 136866 h 227"/>
                <a:gd name="T34" fmla="*/ 2164185 w 265"/>
                <a:gd name="T35" fmla="*/ 119757 h 227"/>
                <a:gd name="T36" fmla="*/ 2206956 w 265"/>
                <a:gd name="T37" fmla="*/ 307947 h 227"/>
                <a:gd name="T38" fmla="*/ 2215510 w 265"/>
                <a:gd name="T39" fmla="*/ 453367 h 227"/>
                <a:gd name="T40" fmla="*/ 2198402 w 265"/>
                <a:gd name="T41" fmla="*/ 479029 h 227"/>
                <a:gd name="T42" fmla="*/ 2129969 w 265"/>
                <a:gd name="T43" fmla="*/ 564570 h 227"/>
                <a:gd name="T44" fmla="*/ 2129969 w 265"/>
                <a:gd name="T45" fmla="*/ 718544 h 227"/>
                <a:gd name="T46" fmla="*/ 2198402 w 265"/>
                <a:gd name="T47" fmla="*/ 718544 h 227"/>
                <a:gd name="T48" fmla="*/ 2181294 w 265"/>
                <a:gd name="T49" fmla="*/ 786977 h 227"/>
                <a:gd name="T50" fmla="*/ 2052982 w 265"/>
                <a:gd name="T51" fmla="*/ 804085 h 227"/>
                <a:gd name="T52" fmla="*/ 2095753 w 265"/>
                <a:gd name="T53" fmla="*/ 949504 h 227"/>
                <a:gd name="T54" fmla="*/ 2189848 w 265"/>
                <a:gd name="T55" fmla="*/ 966612 h 227"/>
                <a:gd name="T56" fmla="*/ 2266835 w 265"/>
                <a:gd name="T57" fmla="*/ 1154803 h 227"/>
                <a:gd name="T58" fmla="*/ 2147077 w 265"/>
                <a:gd name="T59" fmla="*/ 1206127 h 227"/>
                <a:gd name="T60" fmla="*/ 1958887 w 265"/>
                <a:gd name="T61" fmla="*/ 1274560 h 227"/>
                <a:gd name="T62" fmla="*/ 1950333 w 265"/>
                <a:gd name="T63" fmla="*/ 1402871 h 227"/>
                <a:gd name="T64" fmla="*/ 1804914 w 265"/>
                <a:gd name="T65" fmla="*/ 1266006 h 227"/>
                <a:gd name="T66" fmla="*/ 1659494 w 265"/>
                <a:gd name="T67" fmla="*/ 1360101 h 227"/>
                <a:gd name="T68" fmla="*/ 1539737 w 265"/>
                <a:gd name="T69" fmla="*/ 1402871 h 227"/>
                <a:gd name="T70" fmla="*/ 1505520 w 265"/>
                <a:gd name="T71" fmla="*/ 1334439 h 227"/>
                <a:gd name="T72" fmla="*/ 1454196 w 265"/>
                <a:gd name="T73" fmla="*/ 1488412 h 227"/>
                <a:gd name="T74" fmla="*/ 1317330 w 265"/>
                <a:gd name="T75" fmla="*/ 1599615 h 227"/>
                <a:gd name="T76" fmla="*/ 1189019 w 265"/>
                <a:gd name="T77" fmla="*/ 1676602 h 227"/>
                <a:gd name="T78" fmla="*/ 1129140 w 265"/>
                <a:gd name="T79" fmla="*/ 1719373 h 227"/>
                <a:gd name="T80" fmla="*/ 1035045 w 265"/>
                <a:gd name="T81" fmla="*/ 1907563 h 227"/>
                <a:gd name="T82" fmla="*/ 821193 w 265"/>
                <a:gd name="T83" fmla="*/ 1847684 h 227"/>
                <a:gd name="T84" fmla="*/ 812639 w 265"/>
                <a:gd name="T85" fmla="*/ 1710819 h 227"/>
                <a:gd name="T86" fmla="*/ 744206 w 265"/>
                <a:gd name="T87" fmla="*/ 1822022 h 227"/>
                <a:gd name="T88" fmla="*/ 641557 w 265"/>
                <a:gd name="T89" fmla="*/ 1907563 h 227"/>
                <a:gd name="T90" fmla="*/ 521800 w 265"/>
                <a:gd name="T91" fmla="*/ 1813468 h 227"/>
                <a:gd name="T92" fmla="*/ 547462 w 265"/>
                <a:gd name="T93" fmla="*/ 1702264 h 227"/>
                <a:gd name="T94" fmla="*/ 384934 w 265"/>
                <a:gd name="T95" fmla="*/ 1736481 h 227"/>
                <a:gd name="T96" fmla="*/ 325056 w 265"/>
                <a:gd name="T97" fmla="*/ 1779251 h 227"/>
                <a:gd name="T98" fmla="*/ 188190 w 265"/>
                <a:gd name="T99" fmla="*/ 1650940 h 227"/>
                <a:gd name="T100" fmla="*/ 239515 w 265"/>
                <a:gd name="T101" fmla="*/ 1539737 h 227"/>
                <a:gd name="T102" fmla="*/ 76987 w 265"/>
                <a:gd name="T103" fmla="*/ 1556845 h 227"/>
                <a:gd name="T104" fmla="*/ 34216 w 265"/>
                <a:gd name="T105" fmla="*/ 1368655 h 22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65"/>
                <a:gd name="T160" fmla="*/ 0 h 227"/>
                <a:gd name="T161" fmla="*/ 265 w 265"/>
                <a:gd name="T162" fmla="*/ 227 h 22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65" h="227">
                  <a:moveTo>
                    <a:pt x="2" y="150"/>
                  </a:moveTo>
                  <a:lnTo>
                    <a:pt x="12" y="153"/>
                  </a:lnTo>
                  <a:lnTo>
                    <a:pt x="35" y="154"/>
                  </a:lnTo>
                  <a:lnTo>
                    <a:pt x="42" y="155"/>
                  </a:lnTo>
                  <a:lnTo>
                    <a:pt x="51" y="163"/>
                  </a:lnTo>
                  <a:lnTo>
                    <a:pt x="58" y="163"/>
                  </a:lnTo>
                  <a:lnTo>
                    <a:pt x="63" y="166"/>
                  </a:lnTo>
                  <a:lnTo>
                    <a:pt x="69" y="167"/>
                  </a:lnTo>
                  <a:lnTo>
                    <a:pt x="74" y="171"/>
                  </a:lnTo>
                  <a:lnTo>
                    <a:pt x="76" y="171"/>
                  </a:lnTo>
                  <a:lnTo>
                    <a:pt x="79" y="168"/>
                  </a:lnTo>
                  <a:lnTo>
                    <a:pt x="83" y="167"/>
                  </a:lnTo>
                  <a:lnTo>
                    <a:pt x="86" y="164"/>
                  </a:lnTo>
                  <a:lnTo>
                    <a:pt x="91" y="164"/>
                  </a:lnTo>
                  <a:lnTo>
                    <a:pt x="102" y="157"/>
                  </a:lnTo>
                  <a:lnTo>
                    <a:pt x="110" y="156"/>
                  </a:lnTo>
                  <a:lnTo>
                    <a:pt x="113" y="158"/>
                  </a:lnTo>
                  <a:lnTo>
                    <a:pt x="122" y="159"/>
                  </a:lnTo>
                  <a:lnTo>
                    <a:pt x="130" y="154"/>
                  </a:lnTo>
                  <a:lnTo>
                    <a:pt x="136" y="147"/>
                  </a:lnTo>
                  <a:lnTo>
                    <a:pt x="139" y="145"/>
                  </a:lnTo>
                  <a:lnTo>
                    <a:pt x="143" y="141"/>
                  </a:lnTo>
                  <a:lnTo>
                    <a:pt x="147" y="138"/>
                  </a:lnTo>
                  <a:lnTo>
                    <a:pt x="148" y="135"/>
                  </a:lnTo>
                  <a:lnTo>
                    <a:pt x="144" y="132"/>
                  </a:lnTo>
                  <a:lnTo>
                    <a:pt x="143" y="128"/>
                  </a:lnTo>
                  <a:lnTo>
                    <a:pt x="143" y="123"/>
                  </a:lnTo>
                  <a:lnTo>
                    <a:pt x="147" y="118"/>
                  </a:lnTo>
                  <a:lnTo>
                    <a:pt x="150" y="118"/>
                  </a:lnTo>
                  <a:lnTo>
                    <a:pt x="155" y="122"/>
                  </a:lnTo>
                  <a:lnTo>
                    <a:pt x="162" y="122"/>
                  </a:lnTo>
                  <a:lnTo>
                    <a:pt x="171" y="112"/>
                  </a:lnTo>
                  <a:lnTo>
                    <a:pt x="178" y="111"/>
                  </a:lnTo>
                  <a:lnTo>
                    <a:pt x="181" y="110"/>
                  </a:lnTo>
                  <a:lnTo>
                    <a:pt x="186" y="106"/>
                  </a:lnTo>
                  <a:lnTo>
                    <a:pt x="187" y="99"/>
                  </a:lnTo>
                  <a:lnTo>
                    <a:pt x="195" y="96"/>
                  </a:lnTo>
                  <a:lnTo>
                    <a:pt x="203" y="90"/>
                  </a:lnTo>
                  <a:lnTo>
                    <a:pt x="214" y="91"/>
                  </a:lnTo>
                  <a:lnTo>
                    <a:pt x="219" y="90"/>
                  </a:lnTo>
                  <a:lnTo>
                    <a:pt x="219" y="86"/>
                  </a:lnTo>
                  <a:lnTo>
                    <a:pt x="217" y="82"/>
                  </a:lnTo>
                  <a:lnTo>
                    <a:pt x="209" y="77"/>
                  </a:lnTo>
                  <a:lnTo>
                    <a:pt x="206" y="73"/>
                  </a:lnTo>
                  <a:lnTo>
                    <a:pt x="202" y="72"/>
                  </a:lnTo>
                  <a:lnTo>
                    <a:pt x="200" y="74"/>
                  </a:lnTo>
                  <a:lnTo>
                    <a:pt x="197" y="74"/>
                  </a:lnTo>
                  <a:lnTo>
                    <a:pt x="196" y="79"/>
                  </a:lnTo>
                  <a:lnTo>
                    <a:pt x="192" y="79"/>
                  </a:lnTo>
                  <a:lnTo>
                    <a:pt x="189" y="77"/>
                  </a:lnTo>
                  <a:lnTo>
                    <a:pt x="185" y="77"/>
                  </a:lnTo>
                  <a:lnTo>
                    <a:pt x="180" y="80"/>
                  </a:lnTo>
                  <a:lnTo>
                    <a:pt x="177" y="80"/>
                  </a:lnTo>
                  <a:lnTo>
                    <a:pt x="176" y="78"/>
                  </a:lnTo>
                  <a:lnTo>
                    <a:pt x="174" y="75"/>
                  </a:lnTo>
                  <a:lnTo>
                    <a:pt x="178" y="71"/>
                  </a:lnTo>
                  <a:lnTo>
                    <a:pt x="178" y="65"/>
                  </a:lnTo>
                  <a:lnTo>
                    <a:pt x="180" y="60"/>
                  </a:lnTo>
                  <a:lnTo>
                    <a:pt x="180" y="55"/>
                  </a:lnTo>
                  <a:lnTo>
                    <a:pt x="182" y="51"/>
                  </a:lnTo>
                  <a:lnTo>
                    <a:pt x="195" y="52"/>
                  </a:lnTo>
                  <a:lnTo>
                    <a:pt x="204" y="44"/>
                  </a:lnTo>
                  <a:lnTo>
                    <a:pt x="205" y="35"/>
                  </a:lnTo>
                  <a:lnTo>
                    <a:pt x="205" y="31"/>
                  </a:lnTo>
                  <a:lnTo>
                    <a:pt x="210" y="25"/>
                  </a:lnTo>
                  <a:lnTo>
                    <a:pt x="210" y="22"/>
                  </a:lnTo>
                  <a:lnTo>
                    <a:pt x="211" y="20"/>
                  </a:lnTo>
                  <a:lnTo>
                    <a:pt x="212" y="14"/>
                  </a:lnTo>
                  <a:lnTo>
                    <a:pt x="208" y="11"/>
                  </a:lnTo>
                  <a:lnTo>
                    <a:pt x="206" y="9"/>
                  </a:lnTo>
                  <a:lnTo>
                    <a:pt x="206" y="6"/>
                  </a:lnTo>
                  <a:lnTo>
                    <a:pt x="208" y="3"/>
                  </a:lnTo>
                  <a:lnTo>
                    <a:pt x="212" y="2"/>
                  </a:lnTo>
                  <a:lnTo>
                    <a:pt x="218" y="0"/>
                  </a:lnTo>
                  <a:lnTo>
                    <a:pt x="221" y="2"/>
                  </a:lnTo>
                  <a:lnTo>
                    <a:pt x="220" y="6"/>
                  </a:lnTo>
                  <a:lnTo>
                    <a:pt x="218" y="8"/>
                  </a:lnTo>
                  <a:lnTo>
                    <a:pt x="218" y="10"/>
                  </a:lnTo>
                  <a:lnTo>
                    <a:pt x="222" y="13"/>
                  </a:lnTo>
                  <a:lnTo>
                    <a:pt x="224" y="13"/>
                  </a:lnTo>
                  <a:lnTo>
                    <a:pt x="224" y="9"/>
                  </a:lnTo>
                  <a:lnTo>
                    <a:pt x="227" y="9"/>
                  </a:lnTo>
                  <a:lnTo>
                    <a:pt x="230" y="10"/>
                  </a:lnTo>
                  <a:lnTo>
                    <a:pt x="232" y="13"/>
                  </a:lnTo>
                  <a:lnTo>
                    <a:pt x="232" y="16"/>
                  </a:lnTo>
                  <a:lnTo>
                    <a:pt x="234" y="20"/>
                  </a:lnTo>
                  <a:lnTo>
                    <a:pt x="236" y="22"/>
                  </a:lnTo>
                  <a:lnTo>
                    <a:pt x="247" y="20"/>
                  </a:lnTo>
                  <a:lnTo>
                    <a:pt x="250" y="16"/>
                  </a:lnTo>
                  <a:lnTo>
                    <a:pt x="253" y="14"/>
                  </a:lnTo>
                  <a:lnTo>
                    <a:pt x="256" y="14"/>
                  </a:lnTo>
                  <a:lnTo>
                    <a:pt x="259" y="18"/>
                  </a:lnTo>
                  <a:lnTo>
                    <a:pt x="261" y="23"/>
                  </a:lnTo>
                  <a:lnTo>
                    <a:pt x="261" y="27"/>
                  </a:lnTo>
                  <a:lnTo>
                    <a:pt x="258" y="36"/>
                  </a:lnTo>
                  <a:lnTo>
                    <a:pt x="258" y="40"/>
                  </a:lnTo>
                  <a:lnTo>
                    <a:pt x="261" y="44"/>
                  </a:lnTo>
                  <a:lnTo>
                    <a:pt x="261" y="46"/>
                  </a:lnTo>
                  <a:lnTo>
                    <a:pt x="259" y="50"/>
                  </a:lnTo>
                  <a:lnTo>
                    <a:pt x="259" y="53"/>
                  </a:lnTo>
                  <a:lnTo>
                    <a:pt x="262" y="55"/>
                  </a:lnTo>
                  <a:lnTo>
                    <a:pt x="262" y="63"/>
                  </a:lnTo>
                  <a:lnTo>
                    <a:pt x="258" y="63"/>
                  </a:lnTo>
                  <a:lnTo>
                    <a:pt x="257" y="61"/>
                  </a:lnTo>
                  <a:lnTo>
                    <a:pt x="257" y="56"/>
                  </a:lnTo>
                  <a:lnTo>
                    <a:pt x="254" y="56"/>
                  </a:lnTo>
                  <a:lnTo>
                    <a:pt x="254" y="57"/>
                  </a:lnTo>
                  <a:lnTo>
                    <a:pt x="254" y="60"/>
                  </a:lnTo>
                  <a:lnTo>
                    <a:pt x="251" y="63"/>
                  </a:lnTo>
                  <a:lnTo>
                    <a:pt x="249" y="66"/>
                  </a:lnTo>
                  <a:lnTo>
                    <a:pt x="249" y="69"/>
                  </a:lnTo>
                  <a:lnTo>
                    <a:pt x="244" y="74"/>
                  </a:lnTo>
                  <a:lnTo>
                    <a:pt x="244" y="78"/>
                  </a:lnTo>
                  <a:lnTo>
                    <a:pt x="246" y="81"/>
                  </a:lnTo>
                  <a:lnTo>
                    <a:pt x="249" y="84"/>
                  </a:lnTo>
                  <a:lnTo>
                    <a:pt x="252" y="84"/>
                  </a:lnTo>
                  <a:lnTo>
                    <a:pt x="252" y="82"/>
                  </a:lnTo>
                  <a:lnTo>
                    <a:pt x="254" y="81"/>
                  </a:lnTo>
                  <a:lnTo>
                    <a:pt x="255" y="81"/>
                  </a:lnTo>
                  <a:lnTo>
                    <a:pt x="257" y="84"/>
                  </a:lnTo>
                  <a:lnTo>
                    <a:pt x="257" y="86"/>
                  </a:lnTo>
                  <a:lnTo>
                    <a:pt x="254" y="86"/>
                  </a:lnTo>
                  <a:lnTo>
                    <a:pt x="252" y="88"/>
                  </a:lnTo>
                  <a:lnTo>
                    <a:pt x="252" y="90"/>
                  </a:lnTo>
                  <a:lnTo>
                    <a:pt x="255" y="92"/>
                  </a:lnTo>
                  <a:lnTo>
                    <a:pt x="248" y="98"/>
                  </a:lnTo>
                  <a:lnTo>
                    <a:pt x="247" y="98"/>
                  </a:lnTo>
                  <a:lnTo>
                    <a:pt x="244" y="96"/>
                  </a:lnTo>
                  <a:lnTo>
                    <a:pt x="242" y="94"/>
                  </a:lnTo>
                  <a:lnTo>
                    <a:pt x="240" y="94"/>
                  </a:lnTo>
                  <a:lnTo>
                    <a:pt x="238" y="96"/>
                  </a:lnTo>
                  <a:lnTo>
                    <a:pt x="238" y="100"/>
                  </a:lnTo>
                  <a:lnTo>
                    <a:pt x="240" y="100"/>
                  </a:lnTo>
                  <a:lnTo>
                    <a:pt x="245" y="105"/>
                  </a:lnTo>
                  <a:lnTo>
                    <a:pt x="245" y="111"/>
                  </a:lnTo>
                  <a:lnTo>
                    <a:pt x="247" y="113"/>
                  </a:lnTo>
                  <a:lnTo>
                    <a:pt x="249" y="119"/>
                  </a:lnTo>
                  <a:lnTo>
                    <a:pt x="252" y="119"/>
                  </a:lnTo>
                  <a:lnTo>
                    <a:pt x="252" y="118"/>
                  </a:lnTo>
                  <a:lnTo>
                    <a:pt x="256" y="113"/>
                  </a:lnTo>
                  <a:lnTo>
                    <a:pt x="257" y="113"/>
                  </a:lnTo>
                  <a:lnTo>
                    <a:pt x="261" y="121"/>
                  </a:lnTo>
                  <a:lnTo>
                    <a:pt x="261" y="124"/>
                  </a:lnTo>
                  <a:lnTo>
                    <a:pt x="265" y="128"/>
                  </a:lnTo>
                  <a:lnTo>
                    <a:pt x="265" y="135"/>
                  </a:lnTo>
                  <a:lnTo>
                    <a:pt x="264" y="137"/>
                  </a:lnTo>
                  <a:lnTo>
                    <a:pt x="262" y="137"/>
                  </a:lnTo>
                  <a:lnTo>
                    <a:pt x="261" y="136"/>
                  </a:lnTo>
                  <a:lnTo>
                    <a:pt x="255" y="136"/>
                  </a:lnTo>
                  <a:lnTo>
                    <a:pt x="251" y="141"/>
                  </a:lnTo>
                  <a:lnTo>
                    <a:pt x="236" y="155"/>
                  </a:lnTo>
                  <a:lnTo>
                    <a:pt x="233" y="155"/>
                  </a:lnTo>
                  <a:lnTo>
                    <a:pt x="230" y="152"/>
                  </a:lnTo>
                  <a:lnTo>
                    <a:pt x="230" y="150"/>
                  </a:lnTo>
                  <a:lnTo>
                    <a:pt x="229" y="149"/>
                  </a:lnTo>
                  <a:lnTo>
                    <a:pt x="227" y="149"/>
                  </a:lnTo>
                  <a:lnTo>
                    <a:pt x="225" y="151"/>
                  </a:lnTo>
                  <a:lnTo>
                    <a:pt x="225" y="154"/>
                  </a:lnTo>
                  <a:lnTo>
                    <a:pt x="228" y="158"/>
                  </a:lnTo>
                  <a:lnTo>
                    <a:pt x="228" y="164"/>
                  </a:lnTo>
                  <a:lnTo>
                    <a:pt x="218" y="164"/>
                  </a:lnTo>
                  <a:lnTo>
                    <a:pt x="217" y="163"/>
                  </a:lnTo>
                  <a:lnTo>
                    <a:pt x="217" y="161"/>
                  </a:lnTo>
                  <a:lnTo>
                    <a:pt x="212" y="153"/>
                  </a:lnTo>
                  <a:lnTo>
                    <a:pt x="211" y="148"/>
                  </a:lnTo>
                  <a:lnTo>
                    <a:pt x="209" y="147"/>
                  </a:lnTo>
                  <a:lnTo>
                    <a:pt x="206" y="147"/>
                  </a:lnTo>
                  <a:lnTo>
                    <a:pt x="200" y="151"/>
                  </a:lnTo>
                  <a:lnTo>
                    <a:pt x="200" y="159"/>
                  </a:lnTo>
                  <a:lnTo>
                    <a:pt x="194" y="159"/>
                  </a:lnTo>
                  <a:lnTo>
                    <a:pt x="190" y="160"/>
                  </a:lnTo>
                  <a:lnTo>
                    <a:pt x="186" y="164"/>
                  </a:lnTo>
                  <a:lnTo>
                    <a:pt x="184" y="167"/>
                  </a:lnTo>
                  <a:lnTo>
                    <a:pt x="183" y="167"/>
                  </a:lnTo>
                  <a:lnTo>
                    <a:pt x="180" y="164"/>
                  </a:lnTo>
                  <a:lnTo>
                    <a:pt x="180" y="163"/>
                  </a:lnTo>
                  <a:lnTo>
                    <a:pt x="182" y="162"/>
                  </a:lnTo>
                  <a:lnTo>
                    <a:pt x="182" y="160"/>
                  </a:lnTo>
                  <a:lnTo>
                    <a:pt x="178" y="157"/>
                  </a:lnTo>
                  <a:lnTo>
                    <a:pt x="176" y="156"/>
                  </a:lnTo>
                  <a:lnTo>
                    <a:pt x="174" y="158"/>
                  </a:lnTo>
                  <a:lnTo>
                    <a:pt x="174" y="164"/>
                  </a:lnTo>
                  <a:lnTo>
                    <a:pt x="172" y="164"/>
                  </a:lnTo>
                  <a:lnTo>
                    <a:pt x="170" y="167"/>
                  </a:lnTo>
                  <a:lnTo>
                    <a:pt x="170" y="174"/>
                  </a:lnTo>
                  <a:lnTo>
                    <a:pt x="173" y="176"/>
                  </a:lnTo>
                  <a:lnTo>
                    <a:pt x="173" y="179"/>
                  </a:lnTo>
                  <a:lnTo>
                    <a:pt x="166" y="184"/>
                  </a:lnTo>
                  <a:lnTo>
                    <a:pt x="158" y="184"/>
                  </a:lnTo>
                  <a:lnTo>
                    <a:pt x="154" y="187"/>
                  </a:lnTo>
                  <a:lnTo>
                    <a:pt x="150" y="193"/>
                  </a:lnTo>
                  <a:lnTo>
                    <a:pt x="147" y="196"/>
                  </a:lnTo>
                  <a:lnTo>
                    <a:pt x="146" y="198"/>
                  </a:lnTo>
                  <a:lnTo>
                    <a:pt x="143" y="196"/>
                  </a:lnTo>
                  <a:lnTo>
                    <a:pt x="139" y="196"/>
                  </a:lnTo>
                  <a:lnTo>
                    <a:pt x="139" y="198"/>
                  </a:lnTo>
                  <a:lnTo>
                    <a:pt x="138" y="199"/>
                  </a:lnTo>
                  <a:lnTo>
                    <a:pt x="136" y="197"/>
                  </a:lnTo>
                  <a:lnTo>
                    <a:pt x="134" y="197"/>
                  </a:lnTo>
                  <a:lnTo>
                    <a:pt x="132" y="201"/>
                  </a:lnTo>
                  <a:lnTo>
                    <a:pt x="129" y="202"/>
                  </a:lnTo>
                  <a:lnTo>
                    <a:pt x="126" y="206"/>
                  </a:lnTo>
                  <a:lnTo>
                    <a:pt x="125" y="209"/>
                  </a:lnTo>
                  <a:lnTo>
                    <a:pt x="121" y="212"/>
                  </a:lnTo>
                  <a:lnTo>
                    <a:pt x="121" y="223"/>
                  </a:lnTo>
                  <a:lnTo>
                    <a:pt x="114" y="223"/>
                  </a:lnTo>
                  <a:lnTo>
                    <a:pt x="106" y="222"/>
                  </a:lnTo>
                  <a:lnTo>
                    <a:pt x="101" y="218"/>
                  </a:lnTo>
                  <a:lnTo>
                    <a:pt x="96" y="217"/>
                  </a:lnTo>
                  <a:lnTo>
                    <a:pt x="96" y="216"/>
                  </a:lnTo>
                  <a:lnTo>
                    <a:pt x="96" y="214"/>
                  </a:lnTo>
                  <a:lnTo>
                    <a:pt x="99" y="207"/>
                  </a:lnTo>
                  <a:lnTo>
                    <a:pt x="99" y="203"/>
                  </a:lnTo>
                  <a:lnTo>
                    <a:pt x="97" y="200"/>
                  </a:lnTo>
                  <a:lnTo>
                    <a:pt x="95" y="200"/>
                  </a:lnTo>
                  <a:lnTo>
                    <a:pt x="93" y="202"/>
                  </a:lnTo>
                  <a:lnTo>
                    <a:pt x="90" y="203"/>
                  </a:lnTo>
                  <a:lnTo>
                    <a:pt x="90" y="206"/>
                  </a:lnTo>
                  <a:lnTo>
                    <a:pt x="88" y="209"/>
                  </a:lnTo>
                  <a:lnTo>
                    <a:pt x="87" y="213"/>
                  </a:lnTo>
                  <a:lnTo>
                    <a:pt x="87" y="218"/>
                  </a:lnTo>
                  <a:lnTo>
                    <a:pt x="85" y="221"/>
                  </a:lnTo>
                  <a:lnTo>
                    <a:pt x="82" y="221"/>
                  </a:lnTo>
                  <a:lnTo>
                    <a:pt x="80" y="223"/>
                  </a:lnTo>
                  <a:lnTo>
                    <a:pt x="75" y="223"/>
                  </a:lnTo>
                  <a:lnTo>
                    <a:pt x="72" y="225"/>
                  </a:lnTo>
                  <a:lnTo>
                    <a:pt x="70" y="227"/>
                  </a:lnTo>
                  <a:lnTo>
                    <a:pt x="65" y="226"/>
                  </a:lnTo>
                  <a:lnTo>
                    <a:pt x="61" y="218"/>
                  </a:lnTo>
                  <a:lnTo>
                    <a:pt x="61" y="212"/>
                  </a:lnTo>
                  <a:lnTo>
                    <a:pt x="62" y="210"/>
                  </a:lnTo>
                  <a:lnTo>
                    <a:pt x="68" y="205"/>
                  </a:lnTo>
                  <a:lnTo>
                    <a:pt x="70" y="201"/>
                  </a:lnTo>
                  <a:lnTo>
                    <a:pt x="68" y="198"/>
                  </a:lnTo>
                  <a:lnTo>
                    <a:pt x="64" y="199"/>
                  </a:lnTo>
                  <a:lnTo>
                    <a:pt x="56" y="204"/>
                  </a:lnTo>
                  <a:lnTo>
                    <a:pt x="55" y="204"/>
                  </a:lnTo>
                  <a:lnTo>
                    <a:pt x="53" y="202"/>
                  </a:lnTo>
                  <a:lnTo>
                    <a:pt x="48" y="202"/>
                  </a:lnTo>
                  <a:lnTo>
                    <a:pt x="45" y="203"/>
                  </a:lnTo>
                  <a:lnTo>
                    <a:pt x="44" y="206"/>
                  </a:lnTo>
                  <a:lnTo>
                    <a:pt x="44" y="209"/>
                  </a:lnTo>
                  <a:lnTo>
                    <a:pt x="43" y="210"/>
                  </a:lnTo>
                  <a:lnTo>
                    <a:pt x="41" y="210"/>
                  </a:lnTo>
                  <a:lnTo>
                    <a:pt x="38" y="208"/>
                  </a:lnTo>
                  <a:lnTo>
                    <a:pt x="33" y="203"/>
                  </a:lnTo>
                  <a:lnTo>
                    <a:pt x="31" y="199"/>
                  </a:lnTo>
                  <a:lnTo>
                    <a:pt x="29" y="197"/>
                  </a:lnTo>
                  <a:lnTo>
                    <a:pt x="24" y="192"/>
                  </a:lnTo>
                  <a:lnTo>
                    <a:pt x="22" y="193"/>
                  </a:lnTo>
                  <a:lnTo>
                    <a:pt x="21" y="191"/>
                  </a:lnTo>
                  <a:lnTo>
                    <a:pt x="22" y="189"/>
                  </a:lnTo>
                  <a:lnTo>
                    <a:pt x="26" y="186"/>
                  </a:lnTo>
                  <a:lnTo>
                    <a:pt x="28" y="181"/>
                  </a:lnTo>
                  <a:lnTo>
                    <a:pt x="28" y="180"/>
                  </a:lnTo>
                  <a:lnTo>
                    <a:pt x="27" y="178"/>
                  </a:lnTo>
                  <a:lnTo>
                    <a:pt x="21" y="178"/>
                  </a:lnTo>
                  <a:lnTo>
                    <a:pt x="15" y="179"/>
                  </a:lnTo>
                  <a:lnTo>
                    <a:pt x="11" y="182"/>
                  </a:lnTo>
                  <a:lnTo>
                    <a:pt x="9" y="182"/>
                  </a:lnTo>
                  <a:lnTo>
                    <a:pt x="9" y="176"/>
                  </a:lnTo>
                  <a:lnTo>
                    <a:pt x="3" y="170"/>
                  </a:lnTo>
                  <a:lnTo>
                    <a:pt x="3" y="168"/>
                  </a:lnTo>
                  <a:lnTo>
                    <a:pt x="4" y="165"/>
                  </a:lnTo>
                  <a:lnTo>
                    <a:pt x="4" y="160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2" y="15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 bwMode="auto">
            <a:xfrm>
              <a:off x="6099070" y="1492883"/>
              <a:ext cx="1274895" cy="1152658"/>
            </a:xfrm>
            <a:custGeom>
              <a:avLst/>
              <a:gdLst>
                <a:gd name="T0" fmla="*/ 94095 w 135"/>
                <a:gd name="T1" fmla="*/ 0 h 122"/>
                <a:gd name="T2" fmla="*/ 265177 w 135"/>
                <a:gd name="T3" fmla="*/ 8554 h 122"/>
                <a:gd name="T4" fmla="*/ 402042 w 135"/>
                <a:gd name="T5" fmla="*/ 179636 h 122"/>
                <a:gd name="T6" fmla="*/ 470475 w 135"/>
                <a:gd name="T7" fmla="*/ 248069 h 122"/>
                <a:gd name="T8" fmla="*/ 521800 w 135"/>
                <a:gd name="T9" fmla="*/ 325055 h 122"/>
                <a:gd name="T10" fmla="*/ 641557 w 135"/>
                <a:gd name="T11" fmla="*/ 376380 h 122"/>
                <a:gd name="T12" fmla="*/ 761314 w 135"/>
                <a:gd name="T13" fmla="*/ 410596 h 122"/>
                <a:gd name="T14" fmla="*/ 829747 w 135"/>
                <a:gd name="T15" fmla="*/ 521800 h 122"/>
                <a:gd name="T16" fmla="*/ 1000829 w 135"/>
                <a:gd name="T17" fmla="*/ 427705 h 122"/>
                <a:gd name="T18" fmla="*/ 1137695 w 135"/>
                <a:gd name="T19" fmla="*/ 367826 h 122"/>
                <a:gd name="T20" fmla="*/ 1154803 w 135"/>
                <a:gd name="T21" fmla="*/ 461921 h 122"/>
                <a:gd name="T22" fmla="*/ 1137695 w 135"/>
                <a:gd name="T23" fmla="*/ 590232 h 122"/>
                <a:gd name="T24" fmla="*/ 1129141 w 135"/>
                <a:gd name="T25" fmla="*/ 769868 h 122"/>
                <a:gd name="T26" fmla="*/ 1060708 w 135"/>
                <a:gd name="T27" fmla="*/ 778422 h 122"/>
                <a:gd name="T28" fmla="*/ 1000829 w 135"/>
                <a:gd name="T29" fmla="*/ 812639 h 122"/>
                <a:gd name="T30" fmla="*/ 1009383 w 135"/>
                <a:gd name="T31" fmla="*/ 881071 h 122"/>
                <a:gd name="T32" fmla="*/ 1043600 w 135"/>
                <a:gd name="T33" fmla="*/ 1017937 h 122"/>
                <a:gd name="T34" fmla="*/ 966613 w 135"/>
                <a:gd name="T35" fmla="*/ 983720 h 122"/>
                <a:gd name="T36" fmla="*/ 940950 w 135"/>
                <a:gd name="T37" fmla="*/ 975166 h 122"/>
                <a:gd name="T38" fmla="*/ 881072 w 135"/>
                <a:gd name="T39" fmla="*/ 1009383 h 122"/>
                <a:gd name="T40" fmla="*/ 838301 w 135"/>
                <a:gd name="T41" fmla="*/ 1043599 h 122"/>
                <a:gd name="T42" fmla="*/ 744206 w 135"/>
                <a:gd name="T43" fmla="*/ 958058 h 122"/>
                <a:gd name="T44" fmla="*/ 667219 w 135"/>
                <a:gd name="T45" fmla="*/ 932396 h 122"/>
                <a:gd name="T46" fmla="*/ 598787 w 135"/>
                <a:gd name="T47" fmla="*/ 898180 h 122"/>
                <a:gd name="T48" fmla="*/ 547462 w 135"/>
                <a:gd name="T49" fmla="*/ 898180 h 122"/>
                <a:gd name="T50" fmla="*/ 530354 w 135"/>
                <a:gd name="T51" fmla="*/ 846855 h 122"/>
                <a:gd name="T52" fmla="*/ 393488 w 135"/>
                <a:gd name="T53" fmla="*/ 898180 h 122"/>
                <a:gd name="T54" fmla="*/ 333610 w 135"/>
                <a:gd name="T55" fmla="*/ 829747 h 122"/>
                <a:gd name="T56" fmla="*/ 290839 w 135"/>
                <a:gd name="T57" fmla="*/ 821193 h 122"/>
                <a:gd name="T58" fmla="*/ 333610 w 135"/>
                <a:gd name="T59" fmla="*/ 786976 h 122"/>
                <a:gd name="T60" fmla="*/ 307947 w 135"/>
                <a:gd name="T61" fmla="*/ 744206 h 122"/>
                <a:gd name="T62" fmla="*/ 265177 w 135"/>
                <a:gd name="T63" fmla="*/ 769868 h 122"/>
                <a:gd name="T64" fmla="*/ 222406 w 135"/>
                <a:gd name="T65" fmla="*/ 684327 h 122"/>
                <a:gd name="T66" fmla="*/ 282285 w 135"/>
                <a:gd name="T67" fmla="*/ 590232 h 122"/>
                <a:gd name="T68" fmla="*/ 307947 w 135"/>
                <a:gd name="T69" fmla="*/ 530354 h 122"/>
                <a:gd name="T70" fmla="*/ 342164 w 135"/>
                <a:gd name="T71" fmla="*/ 590232 h 122"/>
                <a:gd name="T72" fmla="*/ 350718 w 135"/>
                <a:gd name="T73" fmla="*/ 504691 h 122"/>
                <a:gd name="T74" fmla="*/ 367826 w 135"/>
                <a:gd name="T75" fmla="*/ 427705 h 122"/>
                <a:gd name="T76" fmla="*/ 367826 w 135"/>
                <a:gd name="T77" fmla="*/ 282285 h 122"/>
                <a:gd name="T78" fmla="*/ 325056 w 135"/>
                <a:gd name="T79" fmla="*/ 171082 h 122"/>
                <a:gd name="T80" fmla="*/ 248069 w 135"/>
                <a:gd name="T81" fmla="*/ 222406 h 122"/>
                <a:gd name="T82" fmla="*/ 119757 w 135"/>
                <a:gd name="T83" fmla="*/ 188190 h 122"/>
                <a:gd name="T84" fmla="*/ 76987 w 135"/>
                <a:gd name="T85" fmla="*/ 128311 h 122"/>
                <a:gd name="T86" fmla="*/ 34216 w 135"/>
                <a:gd name="T87" fmla="*/ 162528 h 122"/>
                <a:gd name="T88" fmla="*/ 17108 w 135"/>
                <a:gd name="T89" fmla="*/ 102649 h 12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5"/>
                <a:gd name="T136" fmla="*/ 0 h 122"/>
                <a:gd name="T137" fmla="*/ 135 w 135"/>
                <a:gd name="T138" fmla="*/ 122 h 12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5" h="122">
                  <a:moveTo>
                    <a:pt x="0" y="6"/>
                  </a:moveTo>
                  <a:lnTo>
                    <a:pt x="5" y="3"/>
                  </a:lnTo>
                  <a:lnTo>
                    <a:pt x="11" y="0"/>
                  </a:lnTo>
                  <a:lnTo>
                    <a:pt x="18" y="0"/>
                  </a:lnTo>
                  <a:lnTo>
                    <a:pt x="21" y="2"/>
                  </a:lnTo>
                  <a:lnTo>
                    <a:pt x="31" y="1"/>
                  </a:lnTo>
                  <a:lnTo>
                    <a:pt x="35" y="3"/>
                  </a:lnTo>
                  <a:lnTo>
                    <a:pt x="47" y="18"/>
                  </a:lnTo>
                  <a:lnTo>
                    <a:pt x="47" y="21"/>
                  </a:lnTo>
                  <a:lnTo>
                    <a:pt x="48" y="23"/>
                  </a:lnTo>
                  <a:lnTo>
                    <a:pt x="50" y="24"/>
                  </a:lnTo>
                  <a:lnTo>
                    <a:pt x="55" y="29"/>
                  </a:lnTo>
                  <a:lnTo>
                    <a:pt x="56" y="34"/>
                  </a:lnTo>
                  <a:lnTo>
                    <a:pt x="58" y="35"/>
                  </a:lnTo>
                  <a:lnTo>
                    <a:pt x="61" y="38"/>
                  </a:lnTo>
                  <a:lnTo>
                    <a:pt x="61" y="43"/>
                  </a:lnTo>
                  <a:lnTo>
                    <a:pt x="72" y="43"/>
                  </a:lnTo>
                  <a:lnTo>
                    <a:pt x="75" y="44"/>
                  </a:lnTo>
                  <a:lnTo>
                    <a:pt x="80" y="43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4" y="56"/>
                  </a:lnTo>
                  <a:lnTo>
                    <a:pt x="97" y="61"/>
                  </a:lnTo>
                  <a:lnTo>
                    <a:pt x="101" y="62"/>
                  </a:lnTo>
                  <a:lnTo>
                    <a:pt x="111" y="58"/>
                  </a:lnTo>
                  <a:lnTo>
                    <a:pt x="117" y="50"/>
                  </a:lnTo>
                  <a:lnTo>
                    <a:pt x="128" y="40"/>
                  </a:lnTo>
                  <a:lnTo>
                    <a:pt x="132" y="40"/>
                  </a:lnTo>
                  <a:lnTo>
                    <a:pt x="133" y="43"/>
                  </a:lnTo>
                  <a:lnTo>
                    <a:pt x="131" y="44"/>
                  </a:lnTo>
                  <a:lnTo>
                    <a:pt x="131" y="50"/>
                  </a:lnTo>
                  <a:lnTo>
                    <a:pt x="135" y="54"/>
                  </a:lnTo>
                  <a:lnTo>
                    <a:pt x="135" y="61"/>
                  </a:lnTo>
                  <a:lnTo>
                    <a:pt x="133" y="65"/>
                  </a:lnTo>
                  <a:lnTo>
                    <a:pt x="133" y="69"/>
                  </a:lnTo>
                  <a:lnTo>
                    <a:pt x="133" y="80"/>
                  </a:lnTo>
                  <a:lnTo>
                    <a:pt x="132" y="82"/>
                  </a:lnTo>
                  <a:lnTo>
                    <a:pt x="132" y="90"/>
                  </a:lnTo>
                  <a:lnTo>
                    <a:pt x="130" y="92"/>
                  </a:lnTo>
                  <a:lnTo>
                    <a:pt x="125" y="93"/>
                  </a:lnTo>
                  <a:lnTo>
                    <a:pt x="124" y="91"/>
                  </a:lnTo>
                  <a:lnTo>
                    <a:pt x="120" y="91"/>
                  </a:lnTo>
                  <a:lnTo>
                    <a:pt x="119" y="93"/>
                  </a:lnTo>
                  <a:lnTo>
                    <a:pt x="117" y="95"/>
                  </a:lnTo>
                  <a:lnTo>
                    <a:pt x="115" y="96"/>
                  </a:lnTo>
                  <a:lnTo>
                    <a:pt x="115" y="100"/>
                  </a:lnTo>
                  <a:lnTo>
                    <a:pt x="118" y="103"/>
                  </a:lnTo>
                  <a:lnTo>
                    <a:pt x="118" y="107"/>
                  </a:lnTo>
                  <a:lnTo>
                    <a:pt x="122" y="114"/>
                  </a:lnTo>
                  <a:lnTo>
                    <a:pt x="122" y="119"/>
                  </a:lnTo>
                  <a:lnTo>
                    <a:pt x="120" y="119"/>
                  </a:lnTo>
                  <a:lnTo>
                    <a:pt x="117" y="119"/>
                  </a:lnTo>
                  <a:lnTo>
                    <a:pt x="113" y="115"/>
                  </a:lnTo>
                  <a:lnTo>
                    <a:pt x="112" y="113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3" y="117"/>
                  </a:lnTo>
                  <a:lnTo>
                    <a:pt x="103" y="118"/>
                  </a:lnTo>
                  <a:lnTo>
                    <a:pt x="105" y="118"/>
                  </a:lnTo>
                  <a:lnTo>
                    <a:pt x="100" y="122"/>
                  </a:lnTo>
                  <a:lnTo>
                    <a:pt x="98" y="122"/>
                  </a:lnTo>
                  <a:lnTo>
                    <a:pt x="91" y="115"/>
                  </a:lnTo>
                  <a:lnTo>
                    <a:pt x="89" y="112"/>
                  </a:lnTo>
                  <a:lnTo>
                    <a:pt x="87" y="112"/>
                  </a:lnTo>
                  <a:lnTo>
                    <a:pt x="85" y="117"/>
                  </a:lnTo>
                  <a:lnTo>
                    <a:pt x="83" y="117"/>
                  </a:lnTo>
                  <a:lnTo>
                    <a:pt x="78" y="109"/>
                  </a:lnTo>
                  <a:lnTo>
                    <a:pt x="75" y="109"/>
                  </a:lnTo>
                  <a:lnTo>
                    <a:pt x="72" y="105"/>
                  </a:lnTo>
                  <a:lnTo>
                    <a:pt x="70" y="105"/>
                  </a:lnTo>
                  <a:lnTo>
                    <a:pt x="67" y="107"/>
                  </a:lnTo>
                  <a:lnTo>
                    <a:pt x="65" y="107"/>
                  </a:lnTo>
                  <a:lnTo>
                    <a:pt x="64" y="105"/>
                  </a:lnTo>
                  <a:lnTo>
                    <a:pt x="64" y="100"/>
                  </a:lnTo>
                  <a:lnTo>
                    <a:pt x="63" y="99"/>
                  </a:lnTo>
                  <a:lnTo>
                    <a:pt x="62" y="99"/>
                  </a:lnTo>
                  <a:lnTo>
                    <a:pt x="56" y="104"/>
                  </a:lnTo>
                  <a:lnTo>
                    <a:pt x="49" y="107"/>
                  </a:lnTo>
                  <a:lnTo>
                    <a:pt x="46" y="105"/>
                  </a:lnTo>
                  <a:lnTo>
                    <a:pt x="43" y="102"/>
                  </a:lnTo>
                  <a:lnTo>
                    <a:pt x="41" y="99"/>
                  </a:lnTo>
                  <a:lnTo>
                    <a:pt x="39" y="97"/>
                  </a:lnTo>
                  <a:lnTo>
                    <a:pt x="38" y="97"/>
                  </a:lnTo>
                  <a:lnTo>
                    <a:pt x="37" y="98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6" y="92"/>
                  </a:lnTo>
                  <a:lnTo>
                    <a:pt x="39" y="92"/>
                  </a:lnTo>
                  <a:lnTo>
                    <a:pt x="39" y="90"/>
                  </a:lnTo>
                  <a:lnTo>
                    <a:pt x="37" y="87"/>
                  </a:lnTo>
                  <a:lnTo>
                    <a:pt x="36" y="87"/>
                  </a:lnTo>
                  <a:lnTo>
                    <a:pt x="34" y="88"/>
                  </a:lnTo>
                  <a:lnTo>
                    <a:pt x="34" y="90"/>
                  </a:lnTo>
                  <a:lnTo>
                    <a:pt x="31" y="90"/>
                  </a:lnTo>
                  <a:lnTo>
                    <a:pt x="28" y="87"/>
                  </a:lnTo>
                  <a:lnTo>
                    <a:pt x="26" y="84"/>
                  </a:lnTo>
                  <a:lnTo>
                    <a:pt x="26" y="80"/>
                  </a:lnTo>
                  <a:lnTo>
                    <a:pt x="31" y="75"/>
                  </a:lnTo>
                  <a:lnTo>
                    <a:pt x="31" y="72"/>
                  </a:lnTo>
                  <a:lnTo>
                    <a:pt x="33" y="69"/>
                  </a:lnTo>
                  <a:lnTo>
                    <a:pt x="36" y="66"/>
                  </a:lnTo>
                  <a:lnTo>
                    <a:pt x="36" y="63"/>
                  </a:lnTo>
                  <a:lnTo>
                    <a:pt x="36" y="62"/>
                  </a:lnTo>
                  <a:lnTo>
                    <a:pt x="39" y="62"/>
                  </a:lnTo>
                  <a:lnTo>
                    <a:pt x="39" y="67"/>
                  </a:lnTo>
                  <a:lnTo>
                    <a:pt x="40" y="69"/>
                  </a:lnTo>
                  <a:lnTo>
                    <a:pt x="44" y="69"/>
                  </a:lnTo>
                  <a:lnTo>
                    <a:pt x="44" y="61"/>
                  </a:lnTo>
                  <a:lnTo>
                    <a:pt x="41" y="59"/>
                  </a:lnTo>
                  <a:lnTo>
                    <a:pt x="41" y="56"/>
                  </a:lnTo>
                  <a:lnTo>
                    <a:pt x="43" y="52"/>
                  </a:lnTo>
                  <a:lnTo>
                    <a:pt x="43" y="50"/>
                  </a:lnTo>
                  <a:lnTo>
                    <a:pt x="40" y="46"/>
                  </a:lnTo>
                  <a:lnTo>
                    <a:pt x="40" y="42"/>
                  </a:lnTo>
                  <a:lnTo>
                    <a:pt x="43" y="33"/>
                  </a:lnTo>
                  <a:lnTo>
                    <a:pt x="43" y="29"/>
                  </a:lnTo>
                  <a:lnTo>
                    <a:pt x="41" y="24"/>
                  </a:lnTo>
                  <a:lnTo>
                    <a:pt x="38" y="20"/>
                  </a:lnTo>
                  <a:lnTo>
                    <a:pt x="35" y="20"/>
                  </a:lnTo>
                  <a:lnTo>
                    <a:pt x="32" y="22"/>
                  </a:lnTo>
                  <a:lnTo>
                    <a:pt x="29" y="26"/>
                  </a:lnTo>
                  <a:lnTo>
                    <a:pt x="18" y="29"/>
                  </a:lnTo>
                  <a:lnTo>
                    <a:pt x="16" y="26"/>
                  </a:lnTo>
                  <a:lnTo>
                    <a:pt x="14" y="22"/>
                  </a:lnTo>
                  <a:lnTo>
                    <a:pt x="14" y="19"/>
                  </a:lnTo>
                  <a:lnTo>
                    <a:pt x="12" y="16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3" y="8"/>
                  </a:lnTo>
                  <a:lnTo>
                    <a:pt x="0" y="6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13"/>
            <p:cNvSpPr/>
            <p:nvPr/>
          </p:nvSpPr>
          <p:spPr bwMode="auto">
            <a:xfrm>
              <a:off x="3897878" y="4788089"/>
              <a:ext cx="1029358" cy="1077075"/>
            </a:xfrm>
            <a:custGeom>
              <a:avLst/>
              <a:gdLst>
                <a:gd name="T0" fmla="*/ 786976 w 109"/>
                <a:gd name="T1" fmla="*/ 727098 h 114"/>
                <a:gd name="T2" fmla="*/ 692881 w 109"/>
                <a:gd name="T3" fmla="*/ 804085 h 114"/>
                <a:gd name="T4" fmla="*/ 633003 w 109"/>
                <a:gd name="T5" fmla="*/ 778423 h 114"/>
                <a:gd name="T6" fmla="*/ 547462 w 109"/>
                <a:gd name="T7" fmla="*/ 769869 h 114"/>
                <a:gd name="T8" fmla="*/ 470475 w 109"/>
                <a:gd name="T9" fmla="*/ 804085 h 114"/>
                <a:gd name="T10" fmla="*/ 427705 w 109"/>
                <a:gd name="T11" fmla="*/ 804085 h 114"/>
                <a:gd name="T12" fmla="*/ 444813 w 109"/>
                <a:gd name="T13" fmla="*/ 898180 h 114"/>
                <a:gd name="T14" fmla="*/ 453367 w 109"/>
                <a:gd name="T15" fmla="*/ 949505 h 114"/>
                <a:gd name="T16" fmla="*/ 376380 w 109"/>
                <a:gd name="T17" fmla="*/ 940951 h 114"/>
                <a:gd name="T18" fmla="*/ 307947 w 109"/>
                <a:gd name="T19" fmla="*/ 915288 h 114"/>
                <a:gd name="T20" fmla="*/ 205298 w 109"/>
                <a:gd name="T21" fmla="*/ 838301 h 114"/>
                <a:gd name="T22" fmla="*/ 179636 w 109"/>
                <a:gd name="T23" fmla="*/ 752761 h 114"/>
                <a:gd name="T24" fmla="*/ 136865 w 109"/>
                <a:gd name="T25" fmla="*/ 701436 h 114"/>
                <a:gd name="T26" fmla="*/ 128311 w 109"/>
                <a:gd name="T27" fmla="*/ 641557 h 114"/>
                <a:gd name="T28" fmla="*/ 76987 w 109"/>
                <a:gd name="T29" fmla="*/ 581679 h 114"/>
                <a:gd name="T30" fmla="*/ 0 w 109"/>
                <a:gd name="T31" fmla="*/ 504692 h 114"/>
                <a:gd name="T32" fmla="*/ 119757 w 109"/>
                <a:gd name="T33" fmla="*/ 333610 h 114"/>
                <a:gd name="T34" fmla="*/ 136865 w 109"/>
                <a:gd name="T35" fmla="*/ 239515 h 114"/>
                <a:gd name="T36" fmla="*/ 94095 w 109"/>
                <a:gd name="T37" fmla="*/ 153974 h 114"/>
                <a:gd name="T38" fmla="*/ 145420 w 109"/>
                <a:gd name="T39" fmla="*/ 94095 h 114"/>
                <a:gd name="T40" fmla="*/ 162528 w 109"/>
                <a:gd name="T41" fmla="*/ 0 h 114"/>
                <a:gd name="T42" fmla="*/ 205298 w 109"/>
                <a:gd name="T43" fmla="*/ 68433 h 114"/>
                <a:gd name="T44" fmla="*/ 230960 w 109"/>
                <a:gd name="T45" fmla="*/ 102649 h 114"/>
                <a:gd name="T46" fmla="*/ 248069 w 109"/>
                <a:gd name="T47" fmla="*/ 34216 h 114"/>
                <a:gd name="T48" fmla="*/ 273731 w 109"/>
                <a:gd name="T49" fmla="*/ 85541 h 114"/>
                <a:gd name="T50" fmla="*/ 359272 w 109"/>
                <a:gd name="T51" fmla="*/ 153974 h 114"/>
                <a:gd name="T52" fmla="*/ 436259 w 109"/>
                <a:gd name="T53" fmla="*/ 299393 h 114"/>
                <a:gd name="T54" fmla="*/ 444813 w 109"/>
                <a:gd name="T55" fmla="*/ 342164 h 114"/>
                <a:gd name="T56" fmla="*/ 487583 w 109"/>
                <a:gd name="T57" fmla="*/ 384934 h 114"/>
                <a:gd name="T58" fmla="*/ 547462 w 109"/>
                <a:gd name="T59" fmla="*/ 384934 h 114"/>
                <a:gd name="T60" fmla="*/ 607341 w 109"/>
                <a:gd name="T61" fmla="*/ 333610 h 114"/>
                <a:gd name="T62" fmla="*/ 590232 w 109"/>
                <a:gd name="T63" fmla="*/ 282285 h 114"/>
                <a:gd name="T64" fmla="*/ 624449 w 109"/>
                <a:gd name="T65" fmla="*/ 213852 h 114"/>
                <a:gd name="T66" fmla="*/ 633003 w 109"/>
                <a:gd name="T67" fmla="*/ 136866 h 114"/>
                <a:gd name="T68" fmla="*/ 658665 w 109"/>
                <a:gd name="T69" fmla="*/ 76987 h 114"/>
                <a:gd name="T70" fmla="*/ 727098 w 109"/>
                <a:gd name="T71" fmla="*/ 76987 h 114"/>
                <a:gd name="T72" fmla="*/ 761314 w 109"/>
                <a:gd name="T73" fmla="*/ 153974 h 114"/>
                <a:gd name="T74" fmla="*/ 838301 w 109"/>
                <a:gd name="T75" fmla="*/ 145420 h 114"/>
                <a:gd name="T76" fmla="*/ 812639 w 109"/>
                <a:gd name="T77" fmla="*/ 222407 h 114"/>
                <a:gd name="T78" fmla="*/ 761314 w 109"/>
                <a:gd name="T79" fmla="*/ 205298 h 114"/>
                <a:gd name="T80" fmla="*/ 667219 w 109"/>
                <a:gd name="T81" fmla="*/ 248069 h 114"/>
                <a:gd name="T82" fmla="*/ 675773 w 109"/>
                <a:gd name="T83" fmla="*/ 307948 h 114"/>
                <a:gd name="T84" fmla="*/ 752760 w 109"/>
                <a:gd name="T85" fmla="*/ 307948 h 114"/>
                <a:gd name="T86" fmla="*/ 735652 w 109"/>
                <a:gd name="T87" fmla="*/ 419151 h 114"/>
                <a:gd name="T88" fmla="*/ 778422 w 109"/>
                <a:gd name="T89" fmla="*/ 453367 h 114"/>
                <a:gd name="T90" fmla="*/ 769868 w 109"/>
                <a:gd name="T91" fmla="*/ 556016 h 114"/>
                <a:gd name="T92" fmla="*/ 821193 w 109"/>
                <a:gd name="T93" fmla="*/ 590233 h 114"/>
                <a:gd name="T94" fmla="*/ 932396 w 109"/>
                <a:gd name="T95" fmla="*/ 641557 h 114"/>
                <a:gd name="T96" fmla="*/ 846855 w 109"/>
                <a:gd name="T97" fmla="*/ 692882 h 1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09"/>
                <a:gd name="T148" fmla="*/ 0 h 114"/>
                <a:gd name="T149" fmla="*/ 109 w 109"/>
                <a:gd name="T150" fmla="*/ 114 h 1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09" h="114">
                  <a:moveTo>
                    <a:pt x="99" y="81"/>
                  </a:moveTo>
                  <a:lnTo>
                    <a:pt x="96" y="83"/>
                  </a:lnTo>
                  <a:lnTo>
                    <a:pt x="92" y="85"/>
                  </a:lnTo>
                  <a:lnTo>
                    <a:pt x="89" y="90"/>
                  </a:lnTo>
                  <a:lnTo>
                    <a:pt x="84" y="90"/>
                  </a:lnTo>
                  <a:lnTo>
                    <a:pt x="81" y="94"/>
                  </a:lnTo>
                  <a:lnTo>
                    <a:pt x="78" y="94"/>
                  </a:lnTo>
                  <a:lnTo>
                    <a:pt x="76" y="91"/>
                  </a:lnTo>
                  <a:lnTo>
                    <a:pt x="74" y="91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4" y="90"/>
                  </a:lnTo>
                  <a:lnTo>
                    <a:pt x="61" y="90"/>
                  </a:lnTo>
                  <a:lnTo>
                    <a:pt x="58" y="94"/>
                  </a:lnTo>
                  <a:lnTo>
                    <a:pt x="55" y="94"/>
                  </a:lnTo>
                  <a:lnTo>
                    <a:pt x="53" y="92"/>
                  </a:lnTo>
                  <a:lnTo>
                    <a:pt x="52" y="92"/>
                  </a:lnTo>
                  <a:lnTo>
                    <a:pt x="50" y="94"/>
                  </a:lnTo>
                  <a:lnTo>
                    <a:pt x="50" y="97"/>
                  </a:lnTo>
                  <a:lnTo>
                    <a:pt x="52" y="100"/>
                  </a:lnTo>
                  <a:lnTo>
                    <a:pt x="52" y="105"/>
                  </a:lnTo>
                  <a:lnTo>
                    <a:pt x="51" y="106"/>
                  </a:lnTo>
                  <a:lnTo>
                    <a:pt x="52" y="107"/>
                  </a:lnTo>
                  <a:lnTo>
                    <a:pt x="53" y="111"/>
                  </a:lnTo>
                  <a:lnTo>
                    <a:pt x="52" y="114"/>
                  </a:lnTo>
                  <a:lnTo>
                    <a:pt x="50" y="114"/>
                  </a:lnTo>
                  <a:lnTo>
                    <a:pt x="44" y="110"/>
                  </a:lnTo>
                  <a:lnTo>
                    <a:pt x="44" y="103"/>
                  </a:lnTo>
                  <a:lnTo>
                    <a:pt x="41" y="103"/>
                  </a:lnTo>
                  <a:lnTo>
                    <a:pt x="36" y="107"/>
                  </a:lnTo>
                  <a:lnTo>
                    <a:pt x="34" y="106"/>
                  </a:lnTo>
                  <a:lnTo>
                    <a:pt x="27" y="98"/>
                  </a:lnTo>
                  <a:lnTo>
                    <a:pt x="24" y="98"/>
                  </a:lnTo>
                  <a:lnTo>
                    <a:pt x="20" y="95"/>
                  </a:lnTo>
                  <a:lnTo>
                    <a:pt x="20" y="89"/>
                  </a:lnTo>
                  <a:lnTo>
                    <a:pt x="21" y="88"/>
                  </a:lnTo>
                  <a:lnTo>
                    <a:pt x="21" y="84"/>
                  </a:lnTo>
                  <a:lnTo>
                    <a:pt x="18" y="83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5" y="79"/>
                  </a:lnTo>
                  <a:lnTo>
                    <a:pt x="15" y="75"/>
                  </a:lnTo>
                  <a:lnTo>
                    <a:pt x="13" y="71"/>
                  </a:lnTo>
                  <a:lnTo>
                    <a:pt x="12" y="69"/>
                  </a:lnTo>
                  <a:lnTo>
                    <a:pt x="9" y="68"/>
                  </a:lnTo>
                  <a:lnTo>
                    <a:pt x="4" y="71"/>
                  </a:lnTo>
                  <a:lnTo>
                    <a:pt x="1" y="71"/>
                  </a:lnTo>
                  <a:lnTo>
                    <a:pt x="0" y="59"/>
                  </a:lnTo>
                  <a:lnTo>
                    <a:pt x="5" y="52"/>
                  </a:lnTo>
                  <a:lnTo>
                    <a:pt x="14" y="45"/>
                  </a:lnTo>
                  <a:lnTo>
                    <a:pt x="14" y="39"/>
                  </a:lnTo>
                  <a:lnTo>
                    <a:pt x="15" y="39"/>
                  </a:lnTo>
                  <a:lnTo>
                    <a:pt x="15" y="29"/>
                  </a:lnTo>
                  <a:lnTo>
                    <a:pt x="16" y="28"/>
                  </a:lnTo>
                  <a:lnTo>
                    <a:pt x="16" y="25"/>
                  </a:lnTo>
                  <a:lnTo>
                    <a:pt x="15" y="22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1"/>
                  </a:lnTo>
                  <a:lnTo>
                    <a:pt x="17" y="5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5" y="12"/>
                  </a:lnTo>
                  <a:lnTo>
                    <a:pt x="27" y="12"/>
                  </a:lnTo>
                  <a:lnTo>
                    <a:pt x="27" y="10"/>
                  </a:lnTo>
                  <a:lnTo>
                    <a:pt x="27" y="5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32" y="7"/>
                  </a:lnTo>
                  <a:lnTo>
                    <a:pt x="32" y="10"/>
                  </a:lnTo>
                  <a:lnTo>
                    <a:pt x="37" y="17"/>
                  </a:lnTo>
                  <a:lnTo>
                    <a:pt x="40" y="18"/>
                  </a:lnTo>
                  <a:lnTo>
                    <a:pt x="42" y="18"/>
                  </a:lnTo>
                  <a:lnTo>
                    <a:pt x="46" y="26"/>
                  </a:lnTo>
                  <a:lnTo>
                    <a:pt x="51" y="32"/>
                  </a:lnTo>
                  <a:lnTo>
                    <a:pt x="51" y="35"/>
                  </a:lnTo>
                  <a:lnTo>
                    <a:pt x="49" y="37"/>
                  </a:lnTo>
                  <a:lnTo>
                    <a:pt x="49" y="38"/>
                  </a:lnTo>
                  <a:lnTo>
                    <a:pt x="52" y="40"/>
                  </a:lnTo>
                  <a:lnTo>
                    <a:pt x="52" y="47"/>
                  </a:lnTo>
                  <a:lnTo>
                    <a:pt x="53" y="48"/>
                  </a:lnTo>
                  <a:lnTo>
                    <a:pt x="57" y="45"/>
                  </a:lnTo>
                  <a:lnTo>
                    <a:pt x="59" y="46"/>
                  </a:lnTo>
                  <a:lnTo>
                    <a:pt x="62" y="45"/>
                  </a:lnTo>
                  <a:lnTo>
                    <a:pt x="64" y="45"/>
                  </a:lnTo>
                  <a:lnTo>
                    <a:pt x="69" y="41"/>
                  </a:lnTo>
                  <a:lnTo>
                    <a:pt x="71" y="41"/>
                  </a:lnTo>
                  <a:lnTo>
                    <a:pt x="71" y="39"/>
                  </a:lnTo>
                  <a:lnTo>
                    <a:pt x="72" y="39"/>
                  </a:lnTo>
                  <a:lnTo>
                    <a:pt x="72" y="36"/>
                  </a:lnTo>
                  <a:lnTo>
                    <a:pt x="69" y="33"/>
                  </a:lnTo>
                  <a:lnTo>
                    <a:pt x="69" y="29"/>
                  </a:lnTo>
                  <a:lnTo>
                    <a:pt x="71" y="26"/>
                  </a:lnTo>
                  <a:lnTo>
                    <a:pt x="73" y="25"/>
                  </a:lnTo>
                  <a:lnTo>
                    <a:pt x="76" y="22"/>
                  </a:lnTo>
                  <a:lnTo>
                    <a:pt x="76" y="19"/>
                  </a:lnTo>
                  <a:lnTo>
                    <a:pt x="74" y="16"/>
                  </a:lnTo>
                  <a:lnTo>
                    <a:pt x="74" y="13"/>
                  </a:lnTo>
                  <a:lnTo>
                    <a:pt x="77" y="11"/>
                  </a:lnTo>
                  <a:lnTo>
                    <a:pt x="77" y="9"/>
                  </a:lnTo>
                  <a:lnTo>
                    <a:pt x="79" y="7"/>
                  </a:lnTo>
                  <a:lnTo>
                    <a:pt x="83" y="7"/>
                  </a:lnTo>
                  <a:lnTo>
                    <a:pt x="85" y="9"/>
                  </a:lnTo>
                  <a:lnTo>
                    <a:pt x="85" y="11"/>
                  </a:lnTo>
                  <a:lnTo>
                    <a:pt x="85" y="13"/>
                  </a:lnTo>
                  <a:lnTo>
                    <a:pt x="89" y="18"/>
                  </a:lnTo>
                  <a:lnTo>
                    <a:pt x="93" y="18"/>
                  </a:lnTo>
                  <a:lnTo>
                    <a:pt x="97" y="15"/>
                  </a:lnTo>
                  <a:lnTo>
                    <a:pt x="98" y="17"/>
                  </a:lnTo>
                  <a:lnTo>
                    <a:pt x="98" y="22"/>
                  </a:lnTo>
                  <a:lnTo>
                    <a:pt x="97" y="24"/>
                  </a:lnTo>
                  <a:lnTo>
                    <a:pt x="95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4"/>
                  </a:lnTo>
                  <a:lnTo>
                    <a:pt x="86" y="24"/>
                  </a:lnTo>
                  <a:lnTo>
                    <a:pt x="81" y="26"/>
                  </a:lnTo>
                  <a:lnTo>
                    <a:pt x="78" y="29"/>
                  </a:lnTo>
                  <a:lnTo>
                    <a:pt x="78" y="32"/>
                  </a:lnTo>
                  <a:lnTo>
                    <a:pt x="79" y="33"/>
                  </a:lnTo>
                  <a:lnTo>
                    <a:pt x="79" y="36"/>
                  </a:lnTo>
                  <a:lnTo>
                    <a:pt x="82" y="37"/>
                  </a:lnTo>
                  <a:lnTo>
                    <a:pt x="83" y="36"/>
                  </a:lnTo>
                  <a:lnTo>
                    <a:pt x="88" y="36"/>
                  </a:lnTo>
                  <a:lnTo>
                    <a:pt x="89" y="38"/>
                  </a:lnTo>
                  <a:lnTo>
                    <a:pt x="89" y="41"/>
                  </a:lnTo>
                  <a:lnTo>
                    <a:pt x="86" y="49"/>
                  </a:lnTo>
                  <a:lnTo>
                    <a:pt x="86" y="51"/>
                  </a:lnTo>
                  <a:lnTo>
                    <a:pt x="89" y="53"/>
                  </a:lnTo>
                  <a:lnTo>
                    <a:pt x="91" y="53"/>
                  </a:lnTo>
                  <a:lnTo>
                    <a:pt x="91" y="58"/>
                  </a:lnTo>
                  <a:lnTo>
                    <a:pt x="90" y="59"/>
                  </a:lnTo>
                  <a:lnTo>
                    <a:pt x="90" y="65"/>
                  </a:lnTo>
                  <a:lnTo>
                    <a:pt x="92" y="68"/>
                  </a:lnTo>
                  <a:lnTo>
                    <a:pt x="94" y="69"/>
                  </a:lnTo>
                  <a:lnTo>
                    <a:pt x="96" y="69"/>
                  </a:lnTo>
                  <a:lnTo>
                    <a:pt x="105" y="73"/>
                  </a:lnTo>
                  <a:lnTo>
                    <a:pt x="108" y="73"/>
                  </a:lnTo>
                  <a:lnTo>
                    <a:pt x="109" y="75"/>
                  </a:lnTo>
                  <a:lnTo>
                    <a:pt x="108" y="77"/>
                  </a:lnTo>
                  <a:lnTo>
                    <a:pt x="104" y="81"/>
                  </a:lnTo>
                  <a:lnTo>
                    <a:pt x="99" y="8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4747807" y="5166009"/>
              <a:ext cx="868817" cy="651914"/>
            </a:xfrm>
            <a:custGeom>
              <a:avLst/>
              <a:gdLst>
                <a:gd name="T0" fmla="*/ 701436 w 92"/>
                <a:gd name="T1" fmla="*/ 393489 h 69"/>
                <a:gd name="T2" fmla="*/ 564571 w 92"/>
                <a:gd name="T3" fmla="*/ 530354 h 69"/>
                <a:gd name="T4" fmla="*/ 521800 w 92"/>
                <a:gd name="T5" fmla="*/ 564571 h 69"/>
                <a:gd name="T6" fmla="*/ 470475 w 92"/>
                <a:gd name="T7" fmla="*/ 590233 h 69"/>
                <a:gd name="T8" fmla="*/ 444813 w 92"/>
                <a:gd name="T9" fmla="*/ 556017 h 69"/>
                <a:gd name="T10" fmla="*/ 419151 w 92"/>
                <a:gd name="T11" fmla="*/ 538908 h 69"/>
                <a:gd name="T12" fmla="*/ 265177 w 92"/>
                <a:gd name="T13" fmla="*/ 564571 h 69"/>
                <a:gd name="T14" fmla="*/ 205298 w 92"/>
                <a:gd name="T15" fmla="*/ 470476 h 69"/>
                <a:gd name="T16" fmla="*/ 222407 w 92"/>
                <a:gd name="T17" fmla="*/ 427705 h 69"/>
                <a:gd name="T18" fmla="*/ 128311 w 92"/>
                <a:gd name="T19" fmla="*/ 410597 h 69"/>
                <a:gd name="T20" fmla="*/ 85541 w 92"/>
                <a:gd name="T21" fmla="*/ 367826 h 69"/>
                <a:gd name="T22" fmla="*/ 76987 w 92"/>
                <a:gd name="T23" fmla="*/ 350718 h 69"/>
                <a:gd name="T24" fmla="*/ 153974 w 92"/>
                <a:gd name="T25" fmla="*/ 316502 h 69"/>
                <a:gd name="T26" fmla="*/ 153974 w 92"/>
                <a:gd name="T27" fmla="*/ 282285 h 69"/>
                <a:gd name="T28" fmla="*/ 51325 w 92"/>
                <a:gd name="T29" fmla="*/ 248069 h 69"/>
                <a:gd name="T30" fmla="*/ 17108 w 92"/>
                <a:gd name="T31" fmla="*/ 239515 h 69"/>
                <a:gd name="T32" fmla="*/ 0 w 92"/>
                <a:gd name="T33" fmla="*/ 205298 h 69"/>
                <a:gd name="T34" fmla="*/ 51325 w 92"/>
                <a:gd name="T35" fmla="*/ 162528 h 69"/>
                <a:gd name="T36" fmla="*/ 145420 w 92"/>
                <a:gd name="T37" fmla="*/ 205298 h 69"/>
                <a:gd name="T38" fmla="*/ 188190 w 92"/>
                <a:gd name="T39" fmla="*/ 196744 h 69"/>
                <a:gd name="T40" fmla="*/ 256623 w 92"/>
                <a:gd name="T41" fmla="*/ 128311 h 69"/>
                <a:gd name="T42" fmla="*/ 265177 w 92"/>
                <a:gd name="T43" fmla="*/ 102649 h 69"/>
                <a:gd name="T44" fmla="*/ 307948 w 92"/>
                <a:gd name="T45" fmla="*/ 119757 h 69"/>
                <a:gd name="T46" fmla="*/ 384934 w 92"/>
                <a:gd name="T47" fmla="*/ 136866 h 69"/>
                <a:gd name="T48" fmla="*/ 479029 w 92"/>
                <a:gd name="T49" fmla="*/ 59879 h 69"/>
                <a:gd name="T50" fmla="*/ 581679 w 92"/>
                <a:gd name="T51" fmla="*/ 34216 h 69"/>
                <a:gd name="T52" fmla="*/ 633003 w 92"/>
                <a:gd name="T53" fmla="*/ 8554 h 69"/>
                <a:gd name="T54" fmla="*/ 675774 w 92"/>
                <a:gd name="T55" fmla="*/ 0 h 69"/>
                <a:gd name="T56" fmla="*/ 692882 w 92"/>
                <a:gd name="T57" fmla="*/ 51325 h 69"/>
                <a:gd name="T58" fmla="*/ 709990 w 92"/>
                <a:gd name="T59" fmla="*/ 68433 h 69"/>
                <a:gd name="T60" fmla="*/ 675774 w 92"/>
                <a:gd name="T61" fmla="*/ 145420 h 69"/>
                <a:gd name="T62" fmla="*/ 709990 w 92"/>
                <a:gd name="T63" fmla="*/ 153974 h 69"/>
                <a:gd name="T64" fmla="*/ 718544 w 92"/>
                <a:gd name="T65" fmla="*/ 179636 h 69"/>
                <a:gd name="T66" fmla="*/ 744207 w 92"/>
                <a:gd name="T67" fmla="*/ 196744 h 69"/>
                <a:gd name="T68" fmla="*/ 769869 w 92"/>
                <a:gd name="T69" fmla="*/ 188190 h 69"/>
                <a:gd name="T70" fmla="*/ 778423 w 92"/>
                <a:gd name="T71" fmla="*/ 205298 h 69"/>
                <a:gd name="T72" fmla="*/ 786977 w 92"/>
                <a:gd name="T73" fmla="*/ 256623 h 69"/>
                <a:gd name="T74" fmla="*/ 752761 w 92"/>
                <a:gd name="T75" fmla="*/ 333610 h 6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2"/>
                <a:gd name="T115" fmla="*/ 0 h 69"/>
                <a:gd name="T116" fmla="*/ 92 w 92"/>
                <a:gd name="T117" fmla="*/ 69 h 6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2" h="69">
                  <a:moveTo>
                    <a:pt x="86" y="42"/>
                  </a:moveTo>
                  <a:lnTo>
                    <a:pt x="82" y="46"/>
                  </a:lnTo>
                  <a:lnTo>
                    <a:pt x="79" y="50"/>
                  </a:lnTo>
                  <a:lnTo>
                    <a:pt x="66" y="62"/>
                  </a:lnTo>
                  <a:lnTo>
                    <a:pt x="64" y="67"/>
                  </a:lnTo>
                  <a:lnTo>
                    <a:pt x="61" y="66"/>
                  </a:lnTo>
                  <a:lnTo>
                    <a:pt x="58" y="69"/>
                  </a:lnTo>
                  <a:lnTo>
                    <a:pt x="55" y="69"/>
                  </a:lnTo>
                  <a:lnTo>
                    <a:pt x="55" y="66"/>
                  </a:lnTo>
                  <a:lnTo>
                    <a:pt x="52" y="65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7"/>
                  </a:lnTo>
                  <a:lnTo>
                    <a:pt x="31" y="66"/>
                  </a:lnTo>
                  <a:lnTo>
                    <a:pt x="25" y="58"/>
                  </a:lnTo>
                  <a:lnTo>
                    <a:pt x="24" y="55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3" y="48"/>
                  </a:lnTo>
                  <a:lnTo>
                    <a:pt x="15" y="48"/>
                  </a:lnTo>
                  <a:lnTo>
                    <a:pt x="10" y="46"/>
                  </a:lnTo>
                  <a:lnTo>
                    <a:pt x="10" y="43"/>
                  </a:lnTo>
                  <a:lnTo>
                    <a:pt x="6" y="43"/>
                  </a:lnTo>
                  <a:lnTo>
                    <a:pt x="9" y="41"/>
                  </a:lnTo>
                  <a:lnTo>
                    <a:pt x="14" y="41"/>
                  </a:lnTo>
                  <a:lnTo>
                    <a:pt x="18" y="37"/>
                  </a:lnTo>
                  <a:lnTo>
                    <a:pt x="19" y="35"/>
                  </a:lnTo>
                  <a:lnTo>
                    <a:pt x="18" y="33"/>
                  </a:lnTo>
                  <a:lnTo>
                    <a:pt x="15" y="33"/>
                  </a:lnTo>
                  <a:lnTo>
                    <a:pt x="6" y="29"/>
                  </a:lnTo>
                  <a:lnTo>
                    <a:pt x="4" y="29"/>
                  </a:lnTo>
                  <a:lnTo>
                    <a:pt x="2" y="28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3" y="20"/>
                  </a:lnTo>
                  <a:lnTo>
                    <a:pt x="6" y="19"/>
                  </a:lnTo>
                  <a:lnTo>
                    <a:pt x="11" y="19"/>
                  </a:lnTo>
                  <a:lnTo>
                    <a:pt x="17" y="24"/>
                  </a:lnTo>
                  <a:lnTo>
                    <a:pt x="19" y="24"/>
                  </a:lnTo>
                  <a:lnTo>
                    <a:pt x="22" y="23"/>
                  </a:lnTo>
                  <a:lnTo>
                    <a:pt x="27" y="17"/>
                  </a:lnTo>
                  <a:lnTo>
                    <a:pt x="30" y="15"/>
                  </a:lnTo>
                  <a:lnTo>
                    <a:pt x="30" y="13"/>
                  </a:lnTo>
                  <a:lnTo>
                    <a:pt x="31" y="12"/>
                  </a:lnTo>
                  <a:lnTo>
                    <a:pt x="33" y="12"/>
                  </a:lnTo>
                  <a:lnTo>
                    <a:pt x="36" y="14"/>
                  </a:lnTo>
                  <a:lnTo>
                    <a:pt x="39" y="16"/>
                  </a:lnTo>
                  <a:lnTo>
                    <a:pt x="45" y="16"/>
                  </a:lnTo>
                  <a:lnTo>
                    <a:pt x="53" y="10"/>
                  </a:lnTo>
                  <a:lnTo>
                    <a:pt x="56" y="7"/>
                  </a:lnTo>
                  <a:lnTo>
                    <a:pt x="61" y="5"/>
                  </a:lnTo>
                  <a:lnTo>
                    <a:pt x="68" y="4"/>
                  </a:lnTo>
                  <a:lnTo>
                    <a:pt x="72" y="1"/>
                  </a:lnTo>
                  <a:lnTo>
                    <a:pt x="74" y="1"/>
                  </a:lnTo>
                  <a:lnTo>
                    <a:pt x="76" y="0"/>
                  </a:lnTo>
                  <a:lnTo>
                    <a:pt x="79" y="0"/>
                  </a:lnTo>
                  <a:lnTo>
                    <a:pt x="79" y="3"/>
                  </a:lnTo>
                  <a:lnTo>
                    <a:pt x="81" y="6"/>
                  </a:lnTo>
                  <a:lnTo>
                    <a:pt x="83" y="6"/>
                  </a:lnTo>
                  <a:lnTo>
                    <a:pt x="83" y="8"/>
                  </a:lnTo>
                  <a:lnTo>
                    <a:pt x="79" y="14"/>
                  </a:lnTo>
                  <a:lnTo>
                    <a:pt x="79" y="17"/>
                  </a:lnTo>
                  <a:lnTo>
                    <a:pt x="80" y="18"/>
                  </a:lnTo>
                  <a:lnTo>
                    <a:pt x="83" y="18"/>
                  </a:lnTo>
                  <a:lnTo>
                    <a:pt x="84" y="19"/>
                  </a:lnTo>
                  <a:lnTo>
                    <a:pt x="84" y="21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1" y="23"/>
                  </a:lnTo>
                  <a:lnTo>
                    <a:pt x="91" y="24"/>
                  </a:lnTo>
                  <a:lnTo>
                    <a:pt x="92" y="24"/>
                  </a:lnTo>
                  <a:lnTo>
                    <a:pt x="92" y="30"/>
                  </a:lnTo>
                  <a:lnTo>
                    <a:pt x="88" y="34"/>
                  </a:lnTo>
                  <a:lnTo>
                    <a:pt x="88" y="39"/>
                  </a:lnTo>
                  <a:lnTo>
                    <a:pt x="86" y="42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5333313" y="5260489"/>
              <a:ext cx="906591" cy="699154"/>
            </a:xfrm>
            <a:custGeom>
              <a:avLst/>
              <a:gdLst>
                <a:gd name="T0" fmla="*/ 821193 w 96"/>
                <a:gd name="T1" fmla="*/ 153974 h 74"/>
                <a:gd name="T2" fmla="*/ 804085 w 96"/>
                <a:gd name="T3" fmla="*/ 179636 h 74"/>
                <a:gd name="T4" fmla="*/ 761314 w 96"/>
                <a:gd name="T5" fmla="*/ 230961 h 74"/>
                <a:gd name="T6" fmla="*/ 769868 w 96"/>
                <a:gd name="T7" fmla="*/ 248069 h 74"/>
                <a:gd name="T8" fmla="*/ 650111 w 96"/>
                <a:gd name="T9" fmla="*/ 316502 h 74"/>
                <a:gd name="T10" fmla="*/ 615895 w 96"/>
                <a:gd name="T11" fmla="*/ 307947 h 74"/>
                <a:gd name="T12" fmla="*/ 581678 w 96"/>
                <a:gd name="T13" fmla="*/ 325056 h 74"/>
                <a:gd name="T14" fmla="*/ 556016 w 96"/>
                <a:gd name="T15" fmla="*/ 342164 h 74"/>
                <a:gd name="T16" fmla="*/ 530354 w 96"/>
                <a:gd name="T17" fmla="*/ 359272 h 74"/>
                <a:gd name="T18" fmla="*/ 530354 w 96"/>
                <a:gd name="T19" fmla="*/ 384934 h 74"/>
                <a:gd name="T20" fmla="*/ 496137 w 96"/>
                <a:gd name="T21" fmla="*/ 367826 h 74"/>
                <a:gd name="T22" fmla="*/ 470475 w 96"/>
                <a:gd name="T23" fmla="*/ 342164 h 74"/>
                <a:gd name="T24" fmla="*/ 444813 w 96"/>
                <a:gd name="T25" fmla="*/ 325056 h 74"/>
                <a:gd name="T26" fmla="*/ 410597 w 96"/>
                <a:gd name="T27" fmla="*/ 384934 h 74"/>
                <a:gd name="T28" fmla="*/ 350718 w 96"/>
                <a:gd name="T29" fmla="*/ 427705 h 74"/>
                <a:gd name="T30" fmla="*/ 282285 w 96"/>
                <a:gd name="T31" fmla="*/ 444813 h 74"/>
                <a:gd name="T32" fmla="*/ 248069 w 96"/>
                <a:gd name="T33" fmla="*/ 461921 h 74"/>
                <a:gd name="T34" fmla="*/ 222406 w 96"/>
                <a:gd name="T35" fmla="*/ 461921 h 74"/>
                <a:gd name="T36" fmla="*/ 162528 w 96"/>
                <a:gd name="T37" fmla="*/ 487583 h 74"/>
                <a:gd name="T38" fmla="*/ 102649 w 96"/>
                <a:gd name="T39" fmla="*/ 504692 h 74"/>
                <a:gd name="T40" fmla="*/ 68433 w 96"/>
                <a:gd name="T41" fmla="*/ 547462 h 74"/>
                <a:gd name="T42" fmla="*/ 111203 w 96"/>
                <a:gd name="T43" fmla="*/ 598787 h 74"/>
                <a:gd name="T44" fmla="*/ 51325 w 96"/>
                <a:gd name="T45" fmla="*/ 633003 h 74"/>
                <a:gd name="T46" fmla="*/ 0 w 96"/>
                <a:gd name="T47" fmla="*/ 513246 h 74"/>
                <a:gd name="T48" fmla="*/ 17108 w 96"/>
                <a:gd name="T49" fmla="*/ 487583 h 74"/>
                <a:gd name="T50" fmla="*/ 136866 w 96"/>
                <a:gd name="T51" fmla="*/ 350718 h 74"/>
                <a:gd name="T52" fmla="*/ 205298 w 96"/>
                <a:gd name="T53" fmla="*/ 273731 h 74"/>
                <a:gd name="T54" fmla="*/ 222406 w 96"/>
                <a:gd name="T55" fmla="*/ 205298 h 74"/>
                <a:gd name="T56" fmla="*/ 256623 w 96"/>
                <a:gd name="T57" fmla="*/ 111203 h 74"/>
                <a:gd name="T58" fmla="*/ 282285 w 96"/>
                <a:gd name="T59" fmla="*/ 51325 h 74"/>
                <a:gd name="T60" fmla="*/ 325056 w 96"/>
                <a:gd name="T61" fmla="*/ 34216 h 74"/>
                <a:gd name="T62" fmla="*/ 359272 w 96"/>
                <a:gd name="T63" fmla="*/ 68433 h 74"/>
                <a:gd name="T64" fmla="*/ 376380 w 96"/>
                <a:gd name="T65" fmla="*/ 42770 h 74"/>
                <a:gd name="T66" fmla="*/ 350718 w 96"/>
                <a:gd name="T67" fmla="*/ 8554 h 74"/>
                <a:gd name="T68" fmla="*/ 521800 w 96"/>
                <a:gd name="T69" fmla="*/ 0 h 74"/>
                <a:gd name="T70" fmla="*/ 547462 w 96"/>
                <a:gd name="T71" fmla="*/ 17108 h 74"/>
                <a:gd name="T72" fmla="*/ 504692 w 96"/>
                <a:gd name="T73" fmla="*/ 76987 h 74"/>
                <a:gd name="T74" fmla="*/ 521800 w 96"/>
                <a:gd name="T75" fmla="*/ 102649 h 74"/>
                <a:gd name="T76" fmla="*/ 615895 w 96"/>
                <a:gd name="T77" fmla="*/ 76987 h 74"/>
                <a:gd name="T78" fmla="*/ 650111 w 96"/>
                <a:gd name="T79" fmla="*/ 85541 h 74"/>
                <a:gd name="T80" fmla="*/ 692882 w 96"/>
                <a:gd name="T81" fmla="*/ 51325 h 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6"/>
                <a:gd name="T124" fmla="*/ 0 h 74"/>
                <a:gd name="T125" fmla="*/ 96 w 96"/>
                <a:gd name="T126" fmla="*/ 74 h 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6" h="74">
                  <a:moveTo>
                    <a:pt x="87" y="6"/>
                  </a:moveTo>
                  <a:lnTo>
                    <a:pt x="96" y="18"/>
                  </a:lnTo>
                  <a:lnTo>
                    <a:pt x="96" y="21"/>
                  </a:lnTo>
                  <a:lnTo>
                    <a:pt x="94" y="21"/>
                  </a:lnTo>
                  <a:lnTo>
                    <a:pt x="89" y="25"/>
                  </a:lnTo>
                  <a:lnTo>
                    <a:pt x="89" y="27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87" y="30"/>
                  </a:lnTo>
                  <a:lnTo>
                    <a:pt x="76" y="37"/>
                  </a:lnTo>
                  <a:lnTo>
                    <a:pt x="73" y="36"/>
                  </a:lnTo>
                  <a:lnTo>
                    <a:pt x="72" y="36"/>
                  </a:lnTo>
                  <a:lnTo>
                    <a:pt x="70" y="38"/>
                  </a:lnTo>
                  <a:lnTo>
                    <a:pt x="68" y="38"/>
                  </a:lnTo>
                  <a:lnTo>
                    <a:pt x="65" y="36"/>
                  </a:lnTo>
                  <a:lnTo>
                    <a:pt x="65" y="40"/>
                  </a:lnTo>
                  <a:lnTo>
                    <a:pt x="62" y="41"/>
                  </a:lnTo>
                  <a:lnTo>
                    <a:pt x="62" y="42"/>
                  </a:lnTo>
                  <a:lnTo>
                    <a:pt x="63" y="44"/>
                  </a:lnTo>
                  <a:lnTo>
                    <a:pt x="62" y="45"/>
                  </a:lnTo>
                  <a:lnTo>
                    <a:pt x="59" y="43"/>
                  </a:lnTo>
                  <a:lnTo>
                    <a:pt x="58" y="43"/>
                  </a:lnTo>
                  <a:lnTo>
                    <a:pt x="57" y="41"/>
                  </a:lnTo>
                  <a:lnTo>
                    <a:pt x="55" y="40"/>
                  </a:lnTo>
                  <a:lnTo>
                    <a:pt x="53" y="38"/>
                  </a:lnTo>
                  <a:lnTo>
                    <a:pt x="52" y="38"/>
                  </a:lnTo>
                  <a:lnTo>
                    <a:pt x="51" y="41"/>
                  </a:lnTo>
                  <a:lnTo>
                    <a:pt x="48" y="45"/>
                  </a:lnTo>
                  <a:lnTo>
                    <a:pt x="46" y="49"/>
                  </a:lnTo>
                  <a:lnTo>
                    <a:pt x="41" y="50"/>
                  </a:lnTo>
                  <a:lnTo>
                    <a:pt x="39" y="52"/>
                  </a:lnTo>
                  <a:lnTo>
                    <a:pt x="33" y="52"/>
                  </a:lnTo>
                  <a:lnTo>
                    <a:pt x="33" y="54"/>
                  </a:lnTo>
                  <a:lnTo>
                    <a:pt x="29" y="54"/>
                  </a:lnTo>
                  <a:lnTo>
                    <a:pt x="26" y="54"/>
                  </a:lnTo>
                  <a:lnTo>
                    <a:pt x="23" y="55"/>
                  </a:lnTo>
                  <a:lnTo>
                    <a:pt x="19" y="57"/>
                  </a:lnTo>
                  <a:lnTo>
                    <a:pt x="14" y="58"/>
                  </a:lnTo>
                  <a:lnTo>
                    <a:pt x="12" y="59"/>
                  </a:lnTo>
                  <a:lnTo>
                    <a:pt x="11" y="63"/>
                  </a:lnTo>
                  <a:lnTo>
                    <a:pt x="8" y="64"/>
                  </a:lnTo>
                  <a:lnTo>
                    <a:pt x="8" y="66"/>
                  </a:lnTo>
                  <a:lnTo>
                    <a:pt x="13" y="70"/>
                  </a:lnTo>
                  <a:lnTo>
                    <a:pt x="12" y="73"/>
                  </a:lnTo>
                  <a:lnTo>
                    <a:pt x="6" y="74"/>
                  </a:lnTo>
                  <a:lnTo>
                    <a:pt x="0" y="64"/>
                  </a:lnTo>
                  <a:lnTo>
                    <a:pt x="0" y="60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4" y="52"/>
                  </a:lnTo>
                  <a:lnTo>
                    <a:pt x="16" y="41"/>
                  </a:lnTo>
                  <a:lnTo>
                    <a:pt x="20" y="36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6" y="24"/>
                  </a:lnTo>
                  <a:lnTo>
                    <a:pt x="30" y="20"/>
                  </a:lnTo>
                  <a:lnTo>
                    <a:pt x="30" y="13"/>
                  </a:lnTo>
                  <a:lnTo>
                    <a:pt x="31" y="12"/>
                  </a:lnTo>
                  <a:lnTo>
                    <a:pt x="33" y="6"/>
                  </a:lnTo>
                  <a:lnTo>
                    <a:pt x="34" y="4"/>
                  </a:lnTo>
                  <a:lnTo>
                    <a:pt x="38" y="4"/>
                  </a:lnTo>
                  <a:lnTo>
                    <a:pt x="41" y="9"/>
                  </a:lnTo>
                  <a:lnTo>
                    <a:pt x="42" y="8"/>
                  </a:lnTo>
                  <a:lnTo>
                    <a:pt x="44" y="6"/>
                  </a:lnTo>
                  <a:lnTo>
                    <a:pt x="44" y="5"/>
                  </a:lnTo>
                  <a:lnTo>
                    <a:pt x="41" y="2"/>
                  </a:lnTo>
                  <a:lnTo>
                    <a:pt x="41" y="1"/>
                  </a:lnTo>
                  <a:lnTo>
                    <a:pt x="59" y="1"/>
                  </a:lnTo>
                  <a:lnTo>
                    <a:pt x="61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3"/>
                  </a:lnTo>
                  <a:lnTo>
                    <a:pt x="59" y="9"/>
                  </a:lnTo>
                  <a:lnTo>
                    <a:pt x="59" y="11"/>
                  </a:lnTo>
                  <a:lnTo>
                    <a:pt x="61" y="12"/>
                  </a:lnTo>
                  <a:lnTo>
                    <a:pt x="64" y="12"/>
                  </a:lnTo>
                  <a:lnTo>
                    <a:pt x="72" y="9"/>
                  </a:lnTo>
                  <a:lnTo>
                    <a:pt x="74" y="9"/>
                  </a:lnTo>
                  <a:lnTo>
                    <a:pt x="76" y="10"/>
                  </a:lnTo>
                  <a:lnTo>
                    <a:pt x="80" y="8"/>
                  </a:lnTo>
                  <a:lnTo>
                    <a:pt x="81" y="6"/>
                  </a:lnTo>
                  <a:lnTo>
                    <a:pt x="87" y="6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20"/>
            <p:cNvSpPr/>
            <p:nvPr/>
          </p:nvSpPr>
          <p:spPr bwMode="auto">
            <a:xfrm>
              <a:off x="6154912" y="2756763"/>
              <a:ext cx="689387" cy="642465"/>
            </a:xfrm>
            <a:custGeom>
              <a:avLst/>
              <a:gdLst>
                <a:gd name="T0" fmla="*/ 547462 w 73"/>
                <a:gd name="T1" fmla="*/ 188190 h 68"/>
                <a:gd name="T2" fmla="*/ 624449 w 73"/>
                <a:gd name="T3" fmla="*/ 248069 h 68"/>
                <a:gd name="T4" fmla="*/ 607341 w 73"/>
                <a:gd name="T5" fmla="*/ 273731 h 68"/>
                <a:gd name="T6" fmla="*/ 564570 w 73"/>
                <a:gd name="T7" fmla="*/ 299393 h 68"/>
                <a:gd name="T8" fmla="*/ 504692 w 73"/>
                <a:gd name="T9" fmla="*/ 359272 h 68"/>
                <a:gd name="T10" fmla="*/ 496137 w 73"/>
                <a:gd name="T11" fmla="*/ 402042 h 68"/>
                <a:gd name="T12" fmla="*/ 410597 w 73"/>
                <a:gd name="T13" fmla="*/ 436258 h 68"/>
                <a:gd name="T14" fmla="*/ 350718 w 73"/>
                <a:gd name="T15" fmla="*/ 470475 h 68"/>
                <a:gd name="T16" fmla="*/ 333610 w 73"/>
                <a:gd name="T17" fmla="*/ 504691 h 68"/>
                <a:gd name="T18" fmla="*/ 307947 w 73"/>
                <a:gd name="T19" fmla="*/ 581678 h 68"/>
                <a:gd name="T20" fmla="*/ 239515 w 73"/>
                <a:gd name="T21" fmla="*/ 581678 h 68"/>
                <a:gd name="T22" fmla="*/ 248069 w 73"/>
                <a:gd name="T23" fmla="*/ 556016 h 68"/>
                <a:gd name="T24" fmla="*/ 290839 w 73"/>
                <a:gd name="T25" fmla="*/ 521799 h 68"/>
                <a:gd name="T26" fmla="*/ 265177 w 73"/>
                <a:gd name="T27" fmla="*/ 487583 h 68"/>
                <a:gd name="T28" fmla="*/ 265177 w 73"/>
                <a:gd name="T29" fmla="*/ 444813 h 68"/>
                <a:gd name="T30" fmla="*/ 299393 w 73"/>
                <a:gd name="T31" fmla="*/ 410596 h 68"/>
                <a:gd name="T32" fmla="*/ 299393 w 73"/>
                <a:gd name="T33" fmla="*/ 359272 h 68"/>
                <a:gd name="T34" fmla="*/ 265177 w 73"/>
                <a:gd name="T35" fmla="*/ 325055 h 68"/>
                <a:gd name="T36" fmla="*/ 213852 w 73"/>
                <a:gd name="T37" fmla="*/ 325055 h 68"/>
                <a:gd name="T38" fmla="*/ 162528 w 73"/>
                <a:gd name="T39" fmla="*/ 376380 h 68"/>
                <a:gd name="T40" fmla="*/ 153974 w 73"/>
                <a:gd name="T41" fmla="*/ 410596 h 68"/>
                <a:gd name="T42" fmla="*/ 119757 w 73"/>
                <a:gd name="T43" fmla="*/ 444813 h 68"/>
                <a:gd name="T44" fmla="*/ 42770 w 73"/>
                <a:gd name="T45" fmla="*/ 384934 h 68"/>
                <a:gd name="T46" fmla="*/ 0 w 73"/>
                <a:gd name="T47" fmla="*/ 367826 h 68"/>
                <a:gd name="T48" fmla="*/ 0 w 73"/>
                <a:gd name="T49" fmla="*/ 342164 h 68"/>
                <a:gd name="T50" fmla="*/ 34216 w 73"/>
                <a:gd name="T51" fmla="*/ 316501 h 68"/>
                <a:gd name="T52" fmla="*/ 42770 w 73"/>
                <a:gd name="T53" fmla="*/ 307947 h 68"/>
                <a:gd name="T54" fmla="*/ 42770 w 73"/>
                <a:gd name="T55" fmla="*/ 256623 h 68"/>
                <a:gd name="T56" fmla="*/ 17108 w 73"/>
                <a:gd name="T57" fmla="*/ 222406 h 68"/>
                <a:gd name="T58" fmla="*/ 17108 w 73"/>
                <a:gd name="T59" fmla="*/ 196744 h 68"/>
                <a:gd name="T60" fmla="*/ 34216 w 73"/>
                <a:gd name="T61" fmla="*/ 179636 h 68"/>
                <a:gd name="T62" fmla="*/ 51325 w 73"/>
                <a:gd name="T63" fmla="*/ 179636 h 68"/>
                <a:gd name="T64" fmla="*/ 59879 w 73"/>
                <a:gd name="T65" fmla="*/ 188190 h 68"/>
                <a:gd name="T66" fmla="*/ 59879 w 73"/>
                <a:gd name="T67" fmla="*/ 205298 h 68"/>
                <a:gd name="T68" fmla="*/ 85541 w 73"/>
                <a:gd name="T69" fmla="*/ 230960 h 68"/>
                <a:gd name="T70" fmla="*/ 102649 w 73"/>
                <a:gd name="T71" fmla="*/ 230960 h 68"/>
                <a:gd name="T72" fmla="*/ 239515 w 73"/>
                <a:gd name="T73" fmla="*/ 111203 h 68"/>
                <a:gd name="T74" fmla="*/ 273731 w 73"/>
                <a:gd name="T75" fmla="*/ 68433 h 68"/>
                <a:gd name="T76" fmla="*/ 325056 w 73"/>
                <a:gd name="T77" fmla="*/ 68433 h 68"/>
                <a:gd name="T78" fmla="*/ 333610 w 73"/>
                <a:gd name="T79" fmla="*/ 76987 h 68"/>
                <a:gd name="T80" fmla="*/ 350718 w 73"/>
                <a:gd name="T81" fmla="*/ 76987 h 68"/>
                <a:gd name="T82" fmla="*/ 359272 w 73"/>
                <a:gd name="T83" fmla="*/ 68433 h 68"/>
                <a:gd name="T84" fmla="*/ 359272 w 73"/>
                <a:gd name="T85" fmla="*/ 0 h 68"/>
                <a:gd name="T86" fmla="*/ 393488 w 73"/>
                <a:gd name="T87" fmla="*/ 0 h 68"/>
                <a:gd name="T88" fmla="*/ 436259 w 73"/>
                <a:gd name="T89" fmla="*/ 42770 h 68"/>
                <a:gd name="T90" fmla="*/ 461921 w 73"/>
                <a:gd name="T91" fmla="*/ 42770 h 68"/>
                <a:gd name="T92" fmla="*/ 453367 w 73"/>
                <a:gd name="T93" fmla="*/ 25662 h 68"/>
                <a:gd name="T94" fmla="*/ 470475 w 73"/>
                <a:gd name="T95" fmla="*/ 8554 h 68"/>
                <a:gd name="T96" fmla="*/ 487583 w 73"/>
                <a:gd name="T97" fmla="*/ 25662 h 68"/>
                <a:gd name="T98" fmla="*/ 487583 w 73"/>
                <a:gd name="T99" fmla="*/ 59879 h 68"/>
                <a:gd name="T100" fmla="*/ 547462 w 73"/>
                <a:gd name="T101" fmla="*/ 136865 h 68"/>
                <a:gd name="T102" fmla="*/ 547462 w 73"/>
                <a:gd name="T103" fmla="*/ 188190 h 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3"/>
                <a:gd name="T157" fmla="*/ 0 h 68"/>
                <a:gd name="T158" fmla="*/ 73 w 73"/>
                <a:gd name="T159" fmla="*/ 68 h 6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3" h="68">
                  <a:moveTo>
                    <a:pt x="64" y="22"/>
                  </a:moveTo>
                  <a:lnTo>
                    <a:pt x="73" y="29"/>
                  </a:lnTo>
                  <a:lnTo>
                    <a:pt x="71" y="32"/>
                  </a:lnTo>
                  <a:lnTo>
                    <a:pt x="66" y="35"/>
                  </a:lnTo>
                  <a:lnTo>
                    <a:pt x="59" y="42"/>
                  </a:lnTo>
                  <a:lnTo>
                    <a:pt x="58" y="47"/>
                  </a:lnTo>
                  <a:lnTo>
                    <a:pt x="48" y="51"/>
                  </a:lnTo>
                  <a:lnTo>
                    <a:pt x="41" y="55"/>
                  </a:lnTo>
                  <a:lnTo>
                    <a:pt x="39" y="59"/>
                  </a:lnTo>
                  <a:lnTo>
                    <a:pt x="36" y="68"/>
                  </a:lnTo>
                  <a:lnTo>
                    <a:pt x="28" y="68"/>
                  </a:lnTo>
                  <a:lnTo>
                    <a:pt x="29" y="65"/>
                  </a:lnTo>
                  <a:lnTo>
                    <a:pt x="34" y="61"/>
                  </a:lnTo>
                  <a:lnTo>
                    <a:pt x="31" y="57"/>
                  </a:lnTo>
                  <a:lnTo>
                    <a:pt x="31" y="52"/>
                  </a:lnTo>
                  <a:lnTo>
                    <a:pt x="35" y="48"/>
                  </a:lnTo>
                  <a:lnTo>
                    <a:pt x="35" y="42"/>
                  </a:lnTo>
                  <a:lnTo>
                    <a:pt x="31" y="38"/>
                  </a:lnTo>
                  <a:lnTo>
                    <a:pt x="25" y="38"/>
                  </a:lnTo>
                  <a:lnTo>
                    <a:pt x="19" y="44"/>
                  </a:lnTo>
                  <a:lnTo>
                    <a:pt x="18" y="48"/>
                  </a:lnTo>
                  <a:lnTo>
                    <a:pt x="14" y="52"/>
                  </a:lnTo>
                  <a:lnTo>
                    <a:pt x="5" y="45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5" y="36"/>
                  </a:lnTo>
                  <a:lnTo>
                    <a:pt x="5" y="30"/>
                  </a:lnTo>
                  <a:lnTo>
                    <a:pt x="2" y="26"/>
                  </a:lnTo>
                  <a:lnTo>
                    <a:pt x="2" y="23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7" y="22"/>
                  </a:lnTo>
                  <a:lnTo>
                    <a:pt x="7" y="24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28" y="13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2" y="8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1" y="5"/>
                  </a:lnTo>
                  <a:lnTo>
                    <a:pt x="54" y="5"/>
                  </a:lnTo>
                  <a:lnTo>
                    <a:pt x="53" y="3"/>
                  </a:lnTo>
                  <a:lnTo>
                    <a:pt x="55" y="1"/>
                  </a:lnTo>
                  <a:lnTo>
                    <a:pt x="57" y="3"/>
                  </a:lnTo>
                  <a:lnTo>
                    <a:pt x="57" y="7"/>
                  </a:lnTo>
                  <a:lnTo>
                    <a:pt x="64" y="16"/>
                  </a:lnTo>
                  <a:lnTo>
                    <a:pt x="64" y="22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21"/>
            <p:cNvSpPr/>
            <p:nvPr/>
          </p:nvSpPr>
          <p:spPr bwMode="auto">
            <a:xfrm>
              <a:off x="6287945" y="2407187"/>
              <a:ext cx="972696" cy="623569"/>
            </a:xfrm>
            <a:custGeom>
              <a:avLst/>
              <a:gdLst>
                <a:gd name="T0" fmla="*/ 196744 w 103"/>
                <a:gd name="T1" fmla="*/ 282285 h 66"/>
                <a:gd name="T2" fmla="*/ 162528 w 103"/>
                <a:gd name="T3" fmla="*/ 188190 h 66"/>
                <a:gd name="T4" fmla="*/ 119757 w 103"/>
                <a:gd name="T5" fmla="*/ 230960 h 66"/>
                <a:gd name="T6" fmla="*/ 94095 w 103"/>
                <a:gd name="T7" fmla="*/ 239514 h 66"/>
                <a:gd name="T8" fmla="*/ 59879 w 103"/>
                <a:gd name="T9" fmla="*/ 171082 h 66"/>
                <a:gd name="T10" fmla="*/ 17108 w 103"/>
                <a:gd name="T11" fmla="*/ 76987 h 66"/>
                <a:gd name="T12" fmla="*/ 0 w 103"/>
                <a:gd name="T13" fmla="*/ 42770 h 66"/>
                <a:gd name="T14" fmla="*/ 34216 w 103"/>
                <a:gd name="T15" fmla="*/ 25662 h 66"/>
                <a:gd name="T16" fmla="*/ 76987 w 103"/>
                <a:gd name="T17" fmla="*/ 59879 h 66"/>
                <a:gd name="T18" fmla="*/ 145420 w 103"/>
                <a:gd name="T19" fmla="*/ 8554 h 66"/>
                <a:gd name="T20" fmla="*/ 153974 w 103"/>
                <a:gd name="T21" fmla="*/ 0 h 66"/>
                <a:gd name="T22" fmla="*/ 179636 w 103"/>
                <a:gd name="T23" fmla="*/ 17108 h 66"/>
                <a:gd name="T24" fmla="*/ 222407 w 103"/>
                <a:gd name="T25" fmla="*/ 68433 h 66"/>
                <a:gd name="T26" fmla="*/ 307948 w 103"/>
                <a:gd name="T27" fmla="*/ 59879 h 66"/>
                <a:gd name="T28" fmla="*/ 367826 w 103"/>
                <a:gd name="T29" fmla="*/ 17108 h 66"/>
                <a:gd name="T30" fmla="*/ 376380 w 103"/>
                <a:gd name="T31" fmla="*/ 68433 h 66"/>
                <a:gd name="T32" fmla="*/ 402043 w 103"/>
                <a:gd name="T33" fmla="*/ 85541 h 66"/>
                <a:gd name="T34" fmla="*/ 444813 w 103"/>
                <a:gd name="T35" fmla="*/ 68433 h 66"/>
                <a:gd name="T36" fmla="*/ 496138 w 103"/>
                <a:gd name="T37" fmla="*/ 102649 h 66"/>
                <a:gd name="T38" fmla="*/ 556016 w 103"/>
                <a:gd name="T39" fmla="*/ 171082 h 66"/>
                <a:gd name="T40" fmla="*/ 590233 w 103"/>
                <a:gd name="T41" fmla="*/ 128311 h 66"/>
                <a:gd name="T42" fmla="*/ 667220 w 103"/>
                <a:gd name="T43" fmla="*/ 213852 h 66"/>
                <a:gd name="T44" fmla="*/ 727098 w 103"/>
                <a:gd name="T45" fmla="*/ 179636 h 66"/>
                <a:gd name="T46" fmla="*/ 709990 w 103"/>
                <a:gd name="T47" fmla="*/ 171082 h 66"/>
                <a:gd name="T48" fmla="*/ 769869 w 103"/>
                <a:gd name="T49" fmla="*/ 145420 h 66"/>
                <a:gd name="T50" fmla="*/ 786977 w 103"/>
                <a:gd name="T51" fmla="*/ 136865 h 66"/>
                <a:gd name="T52" fmla="*/ 829747 w 103"/>
                <a:gd name="T53" fmla="*/ 188190 h 66"/>
                <a:gd name="T54" fmla="*/ 872518 w 103"/>
                <a:gd name="T55" fmla="*/ 188190 h 66"/>
                <a:gd name="T56" fmla="*/ 881072 w 103"/>
                <a:gd name="T57" fmla="*/ 256623 h 66"/>
                <a:gd name="T58" fmla="*/ 855410 w 103"/>
                <a:gd name="T59" fmla="*/ 325055 h 66"/>
                <a:gd name="T60" fmla="*/ 829747 w 103"/>
                <a:gd name="T61" fmla="*/ 307947 h 66"/>
                <a:gd name="T62" fmla="*/ 795531 w 103"/>
                <a:gd name="T63" fmla="*/ 316501 h 66"/>
                <a:gd name="T64" fmla="*/ 778423 w 103"/>
                <a:gd name="T65" fmla="*/ 248069 h 66"/>
                <a:gd name="T66" fmla="*/ 752761 w 103"/>
                <a:gd name="T67" fmla="*/ 307947 h 66"/>
                <a:gd name="T68" fmla="*/ 684328 w 103"/>
                <a:gd name="T69" fmla="*/ 393488 h 66"/>
                <a:gd name="T70" fmla="*/ 650111 w 103"/>
                <a:gd name="T71" fmla="*/ 419150 h 66"/>
                <a:gd name="T72" fmla="*/ 675774 w 103"/>
                <a:gd name="T73" fmla="*/ 461921 h 66"/>
                <a:gd name="T74" fmla="*/ 598787 w 103"/>
                <a:gd name="T75" fmla="*/ 479029 h 66"/>
                <a:gd name="T76" fmla="*/ 547462 w 103"/>
                <a:gd name="T77" fmla="*/ 453367 h 66"/>
                <a:gd name="T78" fmla="*/ 513246 w 103"/>
                <a:gd name="T79" fmla="*/ 530354 h 66"/>
                <a:gd name="T80" fmla="*/ 419151 w 103"/>
                <a:gd name="T81" fmla="*/ 504691 h 66"/>
                <a:gd name="T82" fmla="*/ 359272 w 103"/>
                <a:gd name="T83" fmla="*/ 376380 h 66"/>
                <a:gd name="T84" fmla="*/ 342164 w 103"/>
                <a:gd name="T85" fmla="*/ 325055 h 66"/>
                <a:gd name="T86" fmla="*/ 333610 w 103"/>
                <a:gd name="T87" fmla="*/ 359272 h 66"/>
                <a:gd name="T88" fmla="*/ 265177 w 103"/>
                <a:gd name="T89" fmla="*/ 316501 h 66"/>
                <a:gd name="T90" fmla="*/ 230961 w 103"/>
                <a:gd name="T91" fmla="*/ 316501 h 6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3"/>
                <a:gd name="T139" fmla="*/ 0 h 66"/>
                <a:gd name="T140" fmla="*/ 103 w 103"/>
                <a:gd name="T141" fmla="*/ 66 h 6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3" h="66">
                  <a:moveTo>
                    <a:pt x="27" y="37"/>
                  </a:moveTo>
                  <a:lnTo>
                    <a:pt x="23" y="33"/>
                  </a:lnTo>
                  <a:lnTo>
                    <a:pt x="23" y="30"/>
                  </a:lnTo>
                  <a:lnTo>
                    <a:pt x="19" y="22"/>
                  </a:lnTo>
                  <a:lnTo>
                    <a:pt x="18" y="22"/>
                  </a:lnTo>
                  <a:lnTo>
                    <a:pt x="14" y="27"/>
                  </a:lnTo>
                  <a:lnTo>
                    <a:pt x="14" y="28"/>
                  </a:lnTo>
                  <a:lnTo>
                    <a:pt x="11" y="28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7" y="14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3"/>
                  </a:lnTo>
                  <a:lnTo>
                    <a:pt x="6" y="5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26" y="8"/>
                  </a:lnTo>
                  <a:lnTo>
                    <a:pt x="29" y="10"/>
                  </a:lnTo>
                  <a:lnTo>
                    <a:pt x="36" y="7"/>
                  </a:lnTo>
                  <a:lnTo>
                    <a:pt x="42" y="2"/>
                  </a:lnTo>
                  <a:lnTo>
                    <a:pt x="43" y="2"/>
                  </a:lnTo>
                  <a:lnTo>
                    <a:pt x="44" y="3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0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5" y="12"/>
                  </a:lnTo>
                  <a:lnTo>
                    <a:pt x="58" y="12"/>
                  </a:lnTo>
                  <a:lnTo>
                    <a:pt x="63" y="20"/>
                  </a:lnTo>
                  <a:lnTo>
                    <a:pt x="65" y="20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71" y="18"/>
                  </a:lnTo>
                  <a:lnTo>
                    <a:pt x="78" y="25"/>
                  </a:lnTo>
                  <a:lnTo>
                    <a:pt x="80" y="25"/>
                  </a:lnTo>
                  <a:lnTo>
                    <a:pt x="85" y="21"/>
                  </a:lnTo>
                  <a:lnTo>
                    <a:pt x="83" y="21"/>
                  </a:lnTo>
                  <a:lnTo>
                    <a:pt x="83" y="20"/>
                  </a:lnTo>
                  <a:lnTo>
                    <a:pt x="88" y="17"/>
                  </a:lnTo>
                  <a:lnTo>
                    <a:pt x="90" y="17"/>
                  </a:lnTo>
                  <a:lnTo>
                    <a:pt x="90" y="15"/>
                  </a:lnTo>
                  <a:lnTo>
                    <a:pt x="92" y="16"/>
                  </a:lnTo>
                  <a:lnTo>
                    <a:pt x="93" y="18"/>
                  </a:lnTo>
                  <a:lnTo>
                    <a:pt x="97" y="22"/>
                  </a:lnTo>
                  <a:lnTo>
                    <a:pt x="100" y="22"/>
                  </a:lnTo>
                  <a:lnTo>
                    <a:pt x="102" y="22"/>
                  </a:lnTo>
                  <a:lnTo>
                    <a:pt x="103" y="24"/>
                  </a:lnTo>
                  <a:lnTo>
                    <a:pt x="103" y="30"/>
                  </a:lnTo>
                  <a:lnTo>
                    <a:pt x="100" y="33"/>
                  </a:lnTo>
                  <a:lnTo>
                    <a:pt x="100" y="38"/>
                  </a:lnTo>
                  <a:lnTo>
                    <a:pt x="98" y="38"/>
                  </a:lnTo>
                  <a:lnTo>
                    <a:pt x="97" y="36"/>
                  </a:lnTo>
                  <a:lnTo>
                    <a:pt x="95" y="37"/>
                  </a:lnTo>
                  <a:lnTo>
                    <a:pt x="93" y="37"/>
                  </a:lnTo>
                  <a:lnTo>
                    <a:pt x="93" y="31"/>
                  </a:lnTo>
                  <a:lnTo>
                    <a:pt x="91" y="29"/>
                  </a:lnTo>
                  <a:lnTo>
                    <a:pt x="90" y="31"/>
                  </a:lnTo>
                  <a:lnTo>
                    <a:pt x="88" y="36"/>
                  </a:lnTo>
                  <a:lnTo>
                    <a:pt x="83" y="44"/>
                  </a:lnTo>
                  <a:lnTo>
                    <a:pt x="80" y="46"/>
                  </a:lnTo>
                  <a:lnTo>
                    <a:pt x="77" y="45"/>
                  </a:lnTo>
                  <a:lnTo>
                    <a:pt x="76" y="49"/>
                  </a:lnTo>
                  <a:lnTo>
                    <a:pt x="79" y="51"/>
                  </a:lnTo>
                  <a:lnTo>
                    <a:pt x="79" y="54"/>
                  </a:lnTo>
                  <a:lnTo>
                    <a:pt x="77" y="56"/>
                  </a:lnTo>
                  <a:lnTo>
                    <a:pt x="70" y="56"/>
                  </a:lnTo>
                  <a:lnTo>
                    <a:pt x="66" y="54"/>
                  </a:lnTo>
                  <a:lnTo>
                    <a:pt x="64" y="53"/>
                  </a:lnTo>
                  <a:lnTo>
                    <a:pt x="61" y="59"/>
                  </a:lnTo>
                  <a:lnTo>
                    <a:pt x="60" y="62"/>
                  </a:lnTo>
                  <a:lnTo>
                    <a:pt x="58" y="66"/>
                  </a:lnTo>
                  <a:lnTo>
                    <a:pt x="49" y="59"/>
                  </a:lnTo>
                  <a:lnTo>
                    <a:pt x="49" y="53"/>
                  </a:lnTo>
                  <a:lnTo>
                    <a:pt x="42" y="44"/>
                  </a:lnTo>
                  <a:lnTo>
                    <a:pt x="42" y="40"/>
                  </a:lnTo>
                  <a:lnTo>
                    <a:pt x="40" y="38"/>
                  </a:lnTo>
                  <a:lnTo>
                    <a:pt x="38" y="40"/>
                  </a:lnTo>
                  <a:lnTo>
                    <a:pt x="39" y="42"/>
                  </a:lnTo>
                  <a:lnTo>
                    <a:pt x="36" y="42"/>
                  </a:lnTo>
                  <a:lnTo>
                    <a:pt x="31" y="37"/>
                  </a:lnTo>
                  <a:lnTo>
                    <a:pt x="27" y="37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3151829" y="3371711"/>
              <a:ext cx="1425992" cy="1048730"/>
            </a:xfrm>
            <a:custGeom>
              <a:avLst/>
              <a:gdLst>
                <a:gd name="T0" fmla="*/ 692882 w 151"/>
                <a:gd name="T1" fmla="*/ 915288 h 111"/>
                <a:gd name="T2" fmla="*/ 641557 w 151"/>
                <a:gd name="T3" fmla="*/ 949504 h 111"/>
                <a:gd name="T4" fmla="*/ 590233 w 151"/>
                <a:gd name="T5" fmla="*/ 923842 h 111"/>
                <a:gd name="T6" fmla="*/ 564571 w 151"/>
                <a:gd name="T7" fmla="*/ 940950 h 111"/>
                <a:gd name="T8" fmla="*/ 530354 w 151"/>
                <a:gd name="T9" fmla="*/ 872517 h 111"/>
                <a:gd name="T10" fmla="*/ 479029 w 151"/>
                <a:gd name="T11" fmla="*/ 821193 h 111"/>
                <a:gd name="T12" fmla="*/ 367826 w 151"/>
                <a:gd name="T13" fmla="*/ 804085 h 111"/>
                <a:gd name="T14" fmla="*/ 290839 w 151"/>
                <a:gd name="T15" fmla="*/ 795530 h 111"/>
                <a:gd name="T16" fmla="*/ 222407 w 151"/>
                <a:gd name="T17" fmla="*/ 761314 h 111"/>
                <a:gd name="T18" fmla="*/ 145420 w 151"/>
                <a:gd name="T19" fmla="*/ 701435 h 111"/>
                <a:gd name="T20" fmla="*/ 51325 w 151"/>
                <a:gd name="T21" fmla="*/ 667219 h 111"/>
                <a:gd name="T22" fmla="*/ 0 w 151"/>
                <a:gd name="T23" fmla="*/ 556016 h 111"/>
                <a:gd name="T24" fmla="*/ 17108 w 151"/>
                <a:gd name="T25" fmla="*/ 393488 h 111"/>
                <a:gd name="T26" fmla="*/ 8554 w 151"/>
                <a:gd name="T27" fmla="*/ 350718 h 111"/>
                <a:gd name="T28" fmla="*/ 51325 w 151"/>
                <a:gd name="T29" fmla="*/ 342164 h 111"/>
                <a:gd name="T30" fmla="*/ 85541 w 151"/>
                <a:gd name="T31" fmla="*/ 325055 h 111"/>
                <a:gd name="T32" fmla="*/ 119757 w 151"/>
                <a:gd name="T33" fmla="*/ 350718 h 111"/>
                <a:gd name="T34" fmla="*/ 162528 w 151"/>
                <a:gd name="T35" fmla="*/ 342164 h 111"/>
                <a:gd name="T36" fmla="*/ 136866 w 151"/>
                <a:gd name="T37" fmla="*/ 290839 h 111"/>
                <a:gd name="T38" fmla="*/ 188190 w 151"/>
                <a:gd name="T39" fmla="*/ 230960 h 111"/>
                <a:gd name="T40" fmla="*/ 162528 w 151"/>
                <a:gd name="T41" fmla="*/ 179636 h 111"/>
                <a:gd name="T42" fmla="*/ 128311 w 151"/>
                <a:gd name="T43" fmla="*/ 136865 h 111"/>
                <a:gd name="T44" fmla="*/ 119757 w 151"/>
                <a:gd name="T45" fmla="*/ 111203 h 111"/>
                <a:gd name="T46" fmla="*/ 102649 w 151"/>
                <a:gd name="T47" fmla="*/ 76987 h 111"/>
                <a:gd name="T48" fmla="*/ 136866 w 151"/>
                <a:gd name="T49" fmla="*/ 51325 h 111"/>
                <a:gd name="T50" fmla="*/ 239515 w 151"/>
                <a:gd name="T51" fmla="*/ 51325 h 111"/>
                <a:gd name="T52" fmla="*/ 350718 w 151"/>
                <a:gd name="T53" fmla="*/ 0 h 111"/>
                <a:gd name="T54" fmla="*/ 402043 w 151"/>
                <a:gd name="T55" fmla="*/ 0 h 111"/>
                <a:gd name="T56" fmla="*/ 521800 w 151"/>
                <a:gd name="T57" fmla="*/ 8554 h 111"/>
                <a:gd name="T58" fmla="*/ 701436 w 151"/>
                <a:gd name="T59" fmla="*/ 128311 h 111"/>
                <a:gd name="T60" fmla="*/ 744207 w 151"/>
                <a:gd name="T61" fmla="*/ 119757 h 111"/>
                <a:gd name="T62" fmla="*/ 735653 w 151"/>
                <a:gd name="T63" fmla="*/ 59879 h 111"/>
                <a:gd name="T64" fmla="*/ 769869 w 151"/>
                <a:gd name="T65" fmla="*/ 51325 h 111"/>
                <a:gd name="T66" fmla="*/ 821193 w 151"/>
                <a:gd name="T67" fmla="*/ 76987 h 111"/>
                <a:gd name="T68" fmla="*/ 932397 w 151"/>
                <a:gd name="T69" fmla="*/ 111203 h 111"/>
                <a:gd name="T70" fmla="*/ 1009384 w 151"/>
                <a:gd name="T71" fmla="*/ 145420 h 111"/>
                <a:gd name="T72" fmla="*/ 1035046 w 151"/>
                <a:gd name="T73" fmla="*/ 136865 h 111"/>
                <a:gd name="T74" fmla="*/ 1103479 w 151"/>
                <a:gd name="T75" fmla="*/ 213852 h 111"/>
                <a:gd name="T76" fmla="*/ 1214682 w 151"/>
                <a:gd name="T77" fmla="*/ 248069 h 111"/>
                <a:gd name="T78" fmla="*/ 1240344 w 151"/>
                <a:gd name="T79" fmla="*/ 325055 h 111"/>
                <a:gd name="T80" fmla="*/ 1274561 w 151"/>
                <a:gd name="T81" fmla="*/ 436259 h 111"/>
                <a:gd name="T82" fmla="*/ 1274561 w 151"/>
                <a:gd name="T83" fmla="*/ 496137 h 111"/>
                <a:gd name="T84" fmla="*/ 1240344 w 151"/>
                <a:gd name="T85" fmla="*/ 521799 h 111"/>
                <a:gd name="T86" fmla="*/ 1197574 w 151"/>
                <a:gd name="T87" fmla="*/ 581678 h 111"/>
                <a:gd name="T88" fmla="*/ 1171912 w 151"/>
                <a:gd name="T89" fmla="*/ 615895 h 111"/>
                <a:gd name="T90" fmla="*/ 1206128 w 151"/>
                <a:gd name="T91" fmla="*/ 658665 h 111"/>
                <a:gd name="T92" fmla="*/ 1163358 w 151"/>
                <a:gd name="T93" fmla="*/ 667219 h 111"/>
                <a:gd name="T94" fmla="*/ 1077816 w 151"/>
                <a:gd name="T95" fmla="*/ 641557 h 111"/>
                <a:gd name="T96" fmla="*/ 1077816 w 151"/>
                <a:gd name="T97" fmla="*/ 684327 h 111"/>
                <a:gd name="T98" fmla="*/ 1103479 w 151"/>
                <a:gd name="T99" fmla="*/ 761314 h 111"/>
                <a:gd name="T100" fmla="*/ 1129141 w 151"/>
                <a:gd name="T101" fmla="*/ 812639 h 111"/>
                <a:gd name="T102" fmla="*/ 1077816 w 151"/>
                <a:gd name="T103" fmla="*/ 846855 h 111"/>
                <a:gd name="T104" fmla="*/ 1043600 w 151"/>
                <a:gd name="T105" fmla="*/ 863963 h 111"/>
                <a:gd name="T106" fmla="*/ 1000829 w 151"/>
                <a:gd name="T107" fmla="*/ 846855 h 111"/>
                <a:gd name="T108" fmla="*/ 975167 w 151"/>
                <a:gd name="T109" fmla="*/ 829747 h 111"/>
                <a:gd name="T110" fmla="*/ 940951 w 151"/>
                <a:gd name="T111" fmla="*/ 846855 h 111"/>
                <a:gd name="T112" fmla="*/ 915289 w 151"/>
                <a:gd name="T113" fmla="*/ 829747 h 111"/>
                <a:gd name="T114" fmla="*/ 855410 w 151"/>
                <a:gd name="T115" fmla="*/ 744206 h 111"/>
                <a:gd name="T116" fmla="*/ 735653 w 151"/>
                <a:gd name="T117" fmla="*/ 692881 h 111"/>
                <a:gd name="T118" fmla="*/ 727098 w 151"/>
                <a:gd name="T119" fmla="*/ 727098 h 111"/>
                <a:gd name="T120" fmla="*/ 752761 w 151"/>
                <a:gd name="T121" fmla="*/ 786976 h 111"/>
                <a:gd name="T122" fmla="*/ 718544 w 151"/>
                <a:gd name="T123" fmla="*/ 829747 h 1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51"/>
                <a:gd name="T187" fmla="*/ 0 h 111"/>
                <a:gd name="T188" fmla="*/ 151 w 151"/>
                <a:gd name="T189" fmla="*/ 111 h 11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51" h="111">
                  <a:moveTo>
                    <a:pt x="86" y="100"/>
                  </a:moveTo>
                  <a:lnTo>
                    <a:pt x="81" y="107"/>
                  </a:lnTo>
                  <a:lnTo>
                    <a:pt x="78" y="110"/>
                  </a:lnTo>
                  <a:lnTo>
                    <a:pt x="75" y="111"/>
                  </a:lnTo>
                  <a:lnTo>
                    <a:pt x="72" y="108"/>
                  </a:lnTo>
                  <a:lnTo>
                    <a:pt x="69" y="108"/>
                  </a:lnTo>
                  <a:lnTo>
                    <a:pt x="68" y="110"/>
                  </a:lnTo>
                  <a:lnTo>
                    <a:pt x="66" y="110"/>
                  </a:lnTo>
                  <a:lnTo>
                    <a:pt x="63" y="106"/>
                  </a:lnTo>
                  <a:lnTo>
                    <a:pt x="62" y="102"/>
                  </a:lnTo>
                  <a:lnTo>
                    <a:pt x="58" y="97"/>
                  </a:lnTo>
                  <a:lnTo>
                    <a:pt x="56" y="96"/>
                  </a:lnTo>
                  <a:lnTo>
                    <a:pt x="52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34" y="93"/>
                  </a:lnTo>
                  <a:lnTo>
                    <a:pt x="30" y="89"/>
                  </a:lnTo>
                  <a:lnTo>
                    <a:pt x="26" y="89"/>
                  </a:lnTo>
                  <a:lnTo>
                    <a:pt x="20" y="86"/>
                  </a:lnTo>
                  <a:lnTo>
                    <a:pt x="17" y="82"/>
                  </a:lnTo>
                  <a:lnTo>
                    <a:pt x="13" y="82"/>
                  </a:lnTo>
                  <a:lnTo>
                    <a:pt x="6" y="78"/>
                  </a:lnTo>
                  <a:lnTo>
                    <a:pt x="2" y="72"/>
                  </a:lnTo>
                  <a:lnTo>
                    <a:pt x="0" y="65"/>
                  </a:lnTo>
                  <a:lnTo>
                    <a:pt x="0" y="50"/>
                  </a:lnTo>
                  <a:lnTo>
                    <a:pt x="2" y="46"/>
                  </a:lnTo>
                  <a:lnTo>
                    <a:pt x="2" y="43"/>
                  </a:lnTo>
                  <a:lnTo>
                    <a:pt x="1" y="41"/>
                  </a:lnTo>
                  <a:lnTo>
                    <a:pt x="2" y="40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10" y="38"/>
                  </a:lnTo>
                  <a:lnTo>
                    <a:pt x="11" y="40"/>
                  </a:lnTo>
                  <a:lnTo>
                    <a:pt x="14" y="41"/>
                  </a:lnTo>
                  <a:lnTo>
                    <a:pt x="17" y="41"/>
                  </a:lnTo>
                  <a:lnTo>
                    <a:pt x="19" y="40"/>
                  </a:lnTo>
                  <a:lnTo>
                    <a:pt x="19" y="38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22" y="27"/>
                  </a:lnTo>
                  <a:lnTo>
                    <a:pt x="22" y="24"/>
                  </a:lnTo>
                  <a:lnTo>
                    <a:pt x="19" y="21"/>
                  </a:lnTo>
                  <a:lnTo>
                    <a:pt x="19" y="19"/>
                  </a:lnTo>
                  <a:lnTo>
                    <a:pt x="15" y="16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6" y="6"/>
                  </a:lnTo>
                  <a:lnTo>
                    <a:pt x="25" y="6"/>
                  </a:lnTo>
                  <a:lnTo>
                    <a:pt x="28" y="6"/>
                  </a:lnTo>
                  <a:lnTo>
                    <a:pt x="36" y="2"/>
                  </a:lnTo>
                  <a:lnTo>
                    <a:pt x="41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48" y="1"/>
                  </a:lnTo>
                  <a:lnTo>
                    <a:pt x="61" y="1"/>
                  </a:lnTo>
                  <a:lnTo>
                    <a:pt x="65" y="3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7" y="14"/>
                  </a:lnTo>
                  <a:lnTo>
                    <a:pt x="87" y="10"/>
                  </a:lnTo>
                  <a:lnTo>
                    <a:pt x="86" y="7"/>
                  </a:lnTo>
                  <a:lnTo>
                    <a:pt x="88" y="6"/>
                  </a:lnTo>
                  <a:lnTo>
                    <a:pt x="90" y="6"/>
                  </a:lnTo>
                  <a:lnTo>
                    <a:pt x="93" y="6"/>
                  </a:lnTo>
                  <a:lnTo>
                    <a:pt x="96" y="9"/>
                  </a:lnTo>
                  <a:lnTo>
                    <a:pt x="103" y="10"/>
                  </a:lnTo>
                  <a:lnTo>
                    <a:pt x="109" y="13"/>
                  </a:lnTo>
                  <a:lnTo>
                    <a:pt x="114" y="17"/>
                  </a:lnTo>
                  <a:lnTo>
                    <a:pt x="118" y="17"/>
                  </a:lnTo>
                  <a:lnTo>
                    <a:pt x="120" y="16"/>
                  </a:lnTo>
                  <a:lnTo>
                    <a:pt x="121" y="16"/>
                  </a:lnTo>
                  <a:lnTo>
                    <a:pt x="123" y="20"/>
                  </a:lnTo>
                  <a:lnTo>
                    <a:pt x="129" y="25"/>
                  </a:lnTo>
                  <a:lnTo>
                    <a:pt x="135" y="29"/>
                  </a:lnTo>
                  <a:lnTo>
                    <a:pt x="142" y="29"/>
                  </a:lnTo>
                  <a:lnTo>
                    <a:pt x="144" y="34"/>
                  </a:lnTo>
                  <a:lnTo>
                    <a:pt x="145" y="38"/>
                  </a:lnTo>
                  <a:lnTo>
                    <a:pt x="148" y="45"/>
                  </a:lnTo>
                  <a:lnTo>
                    <a:pt x="149" y="51"/>
                  </a:lnTo>
                  <a:lnTo>
                    <a:pt x="151" y="54"/>
                  </a:lnTo>
                  <a:lnTo>
                    <a:pt x="149" y="58"/>
                  </a:lnTo>
                  <a:lnTo>
                    <a:pt x="146" y="60"/>
                  </a:lnTo>
                  <a:lnTo>
                    <a:pt x="145" y="61"/>
                  </a:lnTo>
                  <a:lnTo>
                    <a:pt x="144" y="63"/>
                  </a:lnTo>
                  <a:lnTo>
                    <a:pt x="140" y="68"/>
                  </a:lnTo>
                  <a:lnTo>
                    <a:pt x="137" y="70"/>
                  </a:lnTo>
                  <a:lnTo>
                    <a:pt x="137" y="72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39" y="78"/>
                  </a:lnTo>
                  <a:lnTo>
                    <a:pt x="136" y="78"/>
                  </a:lnTo>
                  <a:lnTo>
                    <a:pt x="132" y="75"/>
                  </a:lnTo>
                  <a:lnTo>
                    <a:pt x="126" y="75"/>
                  </a:lnTo>
                  <a:lnTo>
                    <a:pt x="126" y="76"/>
                  </a:lnTo>
                  <a:lnTo>
                    <a:pt x="126" y="80"/>
                  </a:lnTo>
                  <a:lnTo>
                    <a:pt x="131" y="86"/>
                  </a:lnTo>
                  <a:lnTo>
                    <a:pt x="129" y="89"/>
                  </a:lnTo>
                  <a:lnTo>
                    <a:pt x="130" y="91"/>
                  </a:lnTo>
                  <a:lnTo>
                    <a:pt x="132" y="95"/>
                  </a:lnTo>
                  <a:lnTo>
                    <a:pt x="131" y="99"/>
                  </a:lnTo>
                  <a:lnTo>
                    <a:pt x="126" y="99"/>
                  </a:lnTo>
                  <a:lnTo>
                    <a:pt x="124" y="101"/>
                  </a:lnTo>
                  <a:lnTo>
                    <a:pt x="122" y="101"/>
                  </a:lnTo>
                  <a:lnTo>
                    <a:pt x="121" y="99"/>
                  </a:lnTo>
                  <a:lnTo>
                    <a:pt x="117" y="99"/>
                  </a:lnTo>
                  <a:lnTo>
                    <a:pt x="116" y="97"/>
                  </a:lnTo>
                  <a:lnTo>
                    <a:pt x="114" y="97"/>
                  </a:lnTo>
                  <a:lnTo>
                    <a:pt x="112" y="99"/>
                  </a:lnTo>
                  <a:lnTo>
                    <a:pt x="110" y="99"/>
                  </a:lnTo>
                  <a:lnTo>
                    <a:pt x="109" y="97"/>
                  </a:lnTo>
                  <a:lnTo>
                    <a:pt x="107" y="97"/>
                  </a:lnTo>
                  <a:lnTo>
                    <a:pt x="100" y="89"/>
                  </a:lnTo>
                  <a:lnTo>
                    <a:pt x="100" y="87"/>
                  </a:lnTo>
                  <a:lnTo>
                    <a:pt x="96" y="81"/>
                  </a:lnTo>
                  <a:lnTo>
                    <a:pt x="86" y="81"/>
                  </a:lnTo>
                  <a:lnTo>
                    <a:pt x="85" y="82"/>
                  </a:lnTo>
                  <a:lnTo>
                    <a:pt x="85" y="85"/>
                  </a:lnTo>
                  <a:lnTo>
                    <a:pt x="89" y="88"/>
                  </a:lnTo>
                  <a:lnTo>
                    <a:pt x="88" y="92"/>
                  </a:lnTo>
                  <a:lnTo>
                    <a:pt x="86" y="93"/>
                  </a:lnTo>
                  <a:lnTo>
                    <a:pt x="84" y="97"/>
                  </a:lnTo>
                  <a:lnTo>
                    <a:pt x="86" y="10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3548462" y="2941410"/>
              <a:ext cx="1624310" cy="1379412"/>
            </a:xfrm>
            <a:custGeom>
              <a:avLst/>
              <a:gdLst>
                <a:gd name="T0" fmla="*/ 470475 w 172"/>
                <a:gd name="T1" fmla="*/ 17108 h 146"/>
                <a:gd name="T2" fmla="*/ 487584 w 172"/>
                <a:gd name="T3" fmla="*/ 102649 h 146"/>
                <a:gd name="T4" fmla="*/ 479029 w 172"/>
                <a:gd name="T5" fmla="*/ 188190 h 146"/>
                <a:gd name="T6" fmla="*/ 547462 w 172"/>
                <a:gd name="T7" fmla="*/ 290839 h 146"/>
                <a:gd name="T8" fmla="*/ 684328 w 172"/>
                <a:gd name="T9" fmla="*/ 256623 h 146"/>
                <a:gd name="T10" fmla="*/ 675774 w 172"/>
                <a:gd name="T11" fmla="*/ 325056 h 146"/>
                <a:gd name="T12" fmla="*/ 641557 w 172"/>
                <a:gd name="T13" fmla="*/ 384934 h 146"/>
                <a:gd name="T14" fmla="*/ 718544 w 172"/>
                <a:gd name="T15" fmla="*/ 436259 h 146"/>
                <a:gd name="T16" fmla="*/ 804085 w 172"/>
                <a:gd name="T17" fmla="*/ 530354 h 146"/>
                <a:gd name="T18" fmla="*/ 829748 w 172"/>
                <a:gd name="T19" fmla="*/ 496137 h 146"/>
                <a:gd name="T20" fmla="*/ 906734 w 172"/>
                <a:gd name="T21" fmla="*/ 461921 h 146"/>
                <a:gd name="T22" fmla="*/ 1000829 w 172"/>
                <a:gd name="T23" fmla="*/ 436259 h 146"/>
                <a:gd name="T24" fmla="*/ 1035046 w 172"/>
                <a:gd name="T25" fmla="*/ 487583 h 146"/>
                <a:gd name="T26" fmla="*/ 975167 w 172"/>
                <a:gd name="T27" fmla="*/ 598787 h 146"/>
                <a:gd name="T28" fmla="*/ 1077816 w 172"/>
                <a:gd name="T29" fmla="*/ 675774 h 146"/>
                <a:gd name="T30" fmla="*/ 1163358 w 172"/>
                <a:gd name="T31" fmla="*/ 821193 h 146"/>
                <a:gd name="T32" fmla="*/ 1257453 w 172"/>
                <a:gd name="T33" fmla="*/ 898180 h 146"/>
                <a:gd name="T34" fmla="*/ 1300223 w 172"/>
                <a:gd name="T35" fmla="*/ 838301 h 146"/>
                <a:gd name="T36" fmla="*/ 1257453 w 172"/>
                <a:gd name="T37" fmla="*/ 769869 h 146"/>
                <a:gd name="T38" fmla="*/ 1308777 w 172"/>
                <a:gd name="T39" fmla="*/ 701436 h 146"/>
                <a:gd name="T40" fmla="*/ 1342994 w 172"/>
                <a:gd name="T41" fmla="*/ 701436 h 146"/>
                <a:gd name="T42" fmla="*/ 1402872 w 172"/>
                <a:gd name="T43" fmla="*/ 761314 h 146"/>
                <a:gd name="T44" fmla="*/ 1471305 w 172"/>
                <a:gd name="T45" fmla="*/ 812639 h 146"/>
                <a:gd name="T46" fmla="*/ 1462751 w 172"/>
                <a:gd name="T47" fmla="*/ 898180 h 146"/>
                <a:gd name="T48" fmla="*/ 1419980 w 172"/>
                <a:gd name="T49" fmla="*/ 923842 h 146"/>
                <a:gd name="T50" fmla="*/ 1385764 w 172"/>
                <a:gd name="T51" fmla="*/ 983721 h 146"/>
                <a:gd name="T52" fmla="*/ 1308777 w 172"/>
                <a:gd name="T53" fmla="*/ 958059 h 146"/>
                <a:gd name="T54" fmla="*/ 1257453 w 172"/>
                <a:gd name="T55" fmla="*/ 1026491 h 146"/>
                <a:gd name="T56" fmla="*/ 1214682 w 172"/>
                <a:gd name="T57" fmla="*/ 1137695 h 146"/>
                <a:gd name="T58" fmla="*/ 1223236 w 172"/>
                <a:gd name="T59" fmla="*/ 1206128 h 146"/>
                <a:gd name="T60" fmla="*/ 1171912 w 172"/>
                <a:gd name="T61" fmla="*/ 1248898 h 146"/>
                <a:gd name="T62" fmla="*/ 1043600 w 172"/>
                <a:gd name="T63" fmla="*/ 1171911 h 146"/>
                <a:gd name="T64" fmla="*/ 915289 w 172"/>
                <a:gd name="T65" fmla="*/ 1060708 h 146"/>
                <a:gd name="T66" fmla="*/ 863964 w 172"/>
                <a:gd name="T67" fmla="*/ 1094924 h 146"/>
                <a:gd name="T68" fmla="*/ 855410 w 172"/>
                <a:gd name="T69" fmla="*/ 1171911 h 146"/>
                <a:gd name="T70" fmla="*/ 718544 w 172"/>
                <a:gd name="T71" fmla="*/ 1077816 h 146"/>
                <a:gd name="T72" fmla="*/ 769869 w 172"/>
                <a:gd name="T73" fmla="*/ 1035045 h 146"/>
                <a:gd name="T74" fmla="*/ 846856 w 172"/>
                <a:gd name="T75" fmla="*/ 1052154 h 146"/>
                <a:gd name="T76" fmla="*/ 812639 w 172"/>
                <a:gd name="T77" fmla="*/ 992275 h 146"/>
                <a:gd name="T78" fmla="*/ 881072 w 172"/>
                <a:gd name="T79" fmla="*/ 915288 h 146"/>
                <a:gd name="T80" fmla="*/ 932397 w 172"/>
                <a:gd name="T81" fmla="*/ 855409 h 146"/>
                <a:gd name="T82" fmla="*/ 881072 w 172"/>
                <a:gd name="T83" fmla="*/ 718544 h 146"/>
                <a:gd name="T84" fmla="*/ 795531 w 172"/>
                <a:gd name="T85" fmla="*/ 641557 h 146"/>
                <a:gd name="T86" fmla="*/ 675774 w 172"/>
                <a:gd name="T87" fmla="*/ 530354 h 146"/>
                <a:gd name="T88" fmla="*/ 615895 w 172"/>
                <a:gd name="T89" fmla="*/ 538908 h 146"/>
                <a:gd name="T90" fmla="*/ 461921 w 172"/>
                <a:gd name="T91" fmla="*/ 470475 h 146"/>
                <a:gd name="T92" fmla="*/ 393489 w 172"/>
                <a:gd name="T93" fmla="*/ 444813 h 146"/>
                <a:gd name="T94" fmla="*/ 384934 w 172"/>
                <a:gd name="T95" fmla="*/ 513246 h 146"/>
                <a:gd name="T96" fmla="*/ 196744 w 172"/>
                <a:gd name="T97" fmla="*/ 419151 h 146"/>
                <a:gd name="T98" fmla="*/ 42770 w 172"/>
                <a:gd name="T99" fmla="*/ 393488 h 146"/>
                <a:gd name="T100" fmla="*/ 0 w 172"/>
                <a:gd name="T101" fmla="*/ 316502 h 146"/>
                <a:gd name="T102" fmla="*/ 25662 w 172"/>
                <a:gd name="T103" fmla="*/ 256623 h 146"/>
                <a:gd name="T104" fmla="*/ 119757 w 172"/>
                <a:gd name="T105" fmla="*/ 213852 h 146"/>
                <a:gd name="T106" fmla="*/ 171082 w 172"/>
                <a:gd name="T107" fmla="*/ 145420 h 146"/>
                <a:gd name="T108" fmla="*/ 325056 w 172"/>
                <a:gd name="T109" fmla="*/ 111203 h 146"/>
                <a:gd name="T110" fmla="*/ 342164 w 172"/>
                <a:gd name="T111" fmla="*/ 0 h 1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"/>
                <a:gd name="T169" fmla="*/ 0 h 146"/>
                <a:gd name="T170" fmla="*/ 172 w 172"/>
                <a:gd name="T171" fmla="*/ 146 h 14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" h="146">
                  <a:moveTo>
                    <a:pt x="43" y="0"/>
                  </a:moveTo>
                  <a:lnTo>
                    <a:pt x="49" y="1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7"/>
                  </a:lnTo>
                  <a:lnTo>
                    <a:pt x="57" y="12"/>
                  </a:lnTo>
                  <a:lnTo>
                    <a:pt x="57" y="17"/>
                  </a:lnTo>
                  <a:lnTo>
                    <a:pt x="56" y="20"/>
                  </a:lnTo>
                  <a:lnTo>
                    <a:pt x="56" y="22"/>
                  </a:lnTo>
                  <a:lnTo>
                    <a:pt x="62" y="28"/>
                  </a:lnTo>
                  <a:lnTo>
                    <a:pt x="62" y="34"/>
                  </a:lnTo>
                  <a:lnTo>
                    <a:pt x="64" y="34"/>
                  </a:lnTo>
                  <a:lnTo>
                    <a:pt x="68" y="31"/>
                  </a:lnTo>
                  <a:lnTo>
                    <a:pt x="74" y="30"/>
                  </a:lnTo>
                  <a:lnTo>
                    <a:pt x="80" y="30"/>
                  </a:lnTo>
                  <a:lnTo>
                    <a:pt x="81" y="32"/>
                  </a:lnTo>
                  <a:lnTo>
                    <a:pt x="81" y="33"/>
                  </a:lnTo>
                  <a:lnTo>
                    <a:pt x="79" y="38"/>
                  </a:lnTo>
                  <a:lnTo>
                    <a:pt x="75" y="41"/>
                  </a:lnTo>
                  <a:lnTo>
                    <a:pt x="74" y="43"/>
                  </a:lnTo>
                  <a:lnTo>
                    <a:pt x="75" y="45"/>
                  </a:lnTo>
                  <a:lnTo>
                    <a:pt x="77" y="44"/>
                  </a:lnTo>
                  <a:lnTo>
                    <a:pt x="81" y="49"/>
                  </a:lnTo>
                  <a:lnTo>
                    <a:pt x="84" y="51"/>
                  </a:lnTo>
                  <a:lnTo>
                    <a:pt x="86" y="55"/>
                  </a:lnTo>
                  <a:lnTo>
                    <a:pt x="91" y="60"/>
                  </a:lnTo>
                  <a:lnTo>
                    <a:pt x="94" y="62"/>
                  </a:lnTo>
                  <a:lnTo>
                    <a:pt x="96" y="62"/>
                  </a:lnTo>
                  <a:lnTo>
                    <a:pt x="97" y="61"/>
                  </a:lnTo>
                  <a:lnTo>
                    <a:pt x="97" y="58"/>
                  </a:lnTo>
                  <a:lnTo>
                    <a:pt x="98" y="55"/>
                  </a:lnTo>
                  <a:lnTo>
                    <a:pt x="100" y="54"/>
                  </a:lnTo>
                  <a:lnTo>
                    <a:pt x="106" y="54"/>
                  </a:lnTo>
                  <a:lnTo>
                    <a:pt x="108" y="56"/>
                  </a:lnTo>
                  <a:lnTo>
                    <a:pt x="109" y="56"/>
                  </a:lnTo>
                  <a:lnTo>
                    <a:pt x="117" y="51"/>
                  </a:lnTo>
                  <a:lnTo>
                    <a:pt x="121" y="50"/>
                  </a:lnTo>
                  <a:lnTo>
                    <a:pt x="123" y="53"/>
                  </a:lnTo>
                  <a:lnTo>
                    <a:pt x="121" y="57"/>
                  </a:lnTo>
                  <a:lnTo>
                    <a:pt x="115" y="62"/>
                  </a:lnTo>
                  <a:lnTo>
                    <a:pt x="114" y="64"/>
                  </a:lnTo>
                  <a:lnTo>
                    <a:pt x="114" y="70"/>
                  </a:lnTo>
                  <a:lnTo>
                    <a:pt x="118" y="78"/>
                  </a:lnTo>
                  <a:lnTo>
                    <a:pt x="123" y="79"/>
                  </a:lnTo>
                  <a:lnTo>
                    <a:pt x="126" y="79"/>
                  </a:lnTo>
                  <a:lnTo>
                    <a:pt x="134" y="87"/>
                  </a:lnTo>
                  <a:lnTo>
                    <a:pt x="135" y="89"/>
                  </a:lnTo>
                  <a:lnTo>
                    <a:pt x="136" y="96"/>
                  </a:lnTo>
                  <a:lnTo>
                    <a:pt x="136" y="101"/>
                  </a:lnTo>
                  <a:lnTo>
                    <a:pt x="143" y="107"/>
                  </a:lnTo>
                  <a:lnTo>
                    <a:pt x="147" y="105"/>
                  </a:lnTo>
                  <a:lnTo>
                    <a:pt x="148" y="103"/>
                  </a:lnTo>
                  <a:lnTo>
                    <a:pt x="152" y="101"/>
                  </a:lnTo>
                  <a:lnTo>
                    <a:pt x="152" y="98"/>
                  </a:lnTo>
                  <a:lnTo>
                    <a:pt x="150" y="95"/>
                  </a:lnTo>
                  <a:lnTo>
                    <a:pt x="147" y="94"/>
                  </a:lnTo>
                  <a:lnTo>
                    <a:pt x="147" y="90"/>
                  </a:lnTo>
                  <a:lnTo>
                    <a:pt x="150" y="86"/>
                  </a:lnTo>
                  <a:lnTo>
                    <a:pt x="150" y="82"/>
                  </a:lnTo>
                  <a:lnTo>
                    <a:pt x="153" y="82"/>
                  </a:lnTo>
                  <a:lnTo>
                    <a:pt x="155" y="80"/>
                  </a:lnTo>
                  <a:lnTo>
                    <a:pt x="157" y="80"/>
                  </a:lnTo>
                  <a:lnTo>
                    <a:pt x="157" y="82"/>
                  </a:lnTo>
                  <a:lnTo>
                    <a:pt x="156" y="84"/>
                  </a:lnTo>
                  <a:lnTo>
                    <a:pt x="156" y="87"/>
                  </a:lnTo>
                  <a:lnTo>
                    <a:pt x="164" y="89"/>
                  </a:lnTo>
                  <a:lnTo>
                    <a:pt x="170" y="94"/>
                  </a:lnTo>
                  <a:lnTo>
                    <a:pt x="172" y="93"/>
                  </a:lnTo>
                  <a:lnTo>
                    <a:pt x="172" y="95"/>
                  </a:lnTo>
                  <a:lnTo>
                    <a:pt x="170" y="98"/>
                  </a:lnTo>
                  <a:lnTo>
                    <a:pt x="171" y="101"/>
                  </a:lnTo>
                  <a:lnTo>
                    <a:pt x="171" y="105"/>
                  </a:lnTo>
                  <a:lnTo>
                    <a:pt x="170" y="109"/>
                  </a:lnTo>
                  <a:lnTo>
                    <a:pt x="168" y="109"/>
                  </a:lnTo>
                  <a:lnTo>
                    <a:pt x="166" y="108"/>
                  </a:lnTo>
                  <a:lnTo>
                    <a:pt x="163" y="108"/>
                  </a:lnTo>
                  <a:lnTo>
                    <a:pt x="162" y="110"/>
                  </a:lnTo>
                  <a:lnTo>
                    <a:pt x="162" y="115"/>
                  </a:lnTo>
                  <a:lnTo>
                    <a:pt x="159" y="115"/>
                  </a:lnTo>
                  <a:lnTo>
                    <a:pt x="156" y="112"/>
                  </a:lnTo>
                  <a:lnTo>
                    <a:pt x="153" y="112"/>
                  </a:lnTo>
                  <a:lnTo>
                    <a:pt x="149" y="112"/>
                  </a:lnTo>
                  <a:lnTo>
                    <a:pt x="146" y="115"/>
                  </a:lnTo>
                  <a:lnTo>
                    <a:pt x="147" y="120"/>
                  </a:lnTo>
                  <a:lnTo>
                    <a:pt x="149" y="125"/>
                  </a:lnTo>
                  <a:lnTo>
                    <a:pt x="149" y="133"/>
                  </a:lnTo>
                  <a:lnTo>
                    <a:pt x="142" y="133"/>
                  </a:lnTo>
                  <a:lnTo>
                    <a:pt x="140" y="136"/>
                  </a:lnTo>
                  <a:lnTo>
                    <a:pt x="143" y="138"/>
                  </a:lnTo>
                  <a:lnTo>
                    <a:pt x="143" y="141"/>
                  </a:lnTo>
                  <a:lnTo>
                    <a:pt x="142" y="144"/>
                  </a:lnTo>
                  <a:lnTo>
                    <a:pt x="140" y="144"/>
                  </a:lnTo>
                  <a:lnTo>
                    <a:pt x="137" y="146"/>
                  </a:lnTo>
                  <a:lnTo>
                    <a:pt x="128" y="146"/>
                  </a:lnTo>
                  <a:lnTo>
                    <a:pt x="124" y="143"/>
                  </a:lnTo>
                  <a:lnTo>
                    <a:pt x="122" y="137"/>
                  </a:lnTo>
                  <a:lnTo>
                    <a:pt x="114" y="130"/>
                  </a:lnTo>
                  <a:lnTo>
                    <a:pt x="110" y="128"/>
                  </a:lnTo>
                  <a:lnTo>
                    <a:pt x="107" y="124"/>
                  </a:lnTo>
                  <a:lnTo>
                    <a:pt x="105" y="124"/>
                  </a:lnTo>
                  <a:lnTo>
                    <a:pt x="101" y="126"/>
                  </a:lnTo>
                  <a:lnTo>
                    <a:pt x="101" y="128"/>
                  </a:lnTo>
                  <a:lnTo>
                    <a:pt x="101" y="131"/>
                  </a:lnTo>
                  <a:lnTo>
                    <a:pt x="102" y="134"/>
                  </a:lnTo>
                  <a:lnTo>
                    <a:pt x="100" y="137"/>
                  </a:lnTo>
                  <a:lnTo>
                    <a:pt x="96" y="137"/>
                  </a:lnTo>
                  <a:lnTo>
                    <a:pt x="89" y="132"/>
                  </a:lnTo>
                  <a:lnTo>
                    <a:pt x="84" y="126"/>
                  </a:lnTo>
                  <a:lnTo>
                    <a:pt x="84" y="122"/>
                  </a:lnTo>
                  <a:lnTo>
                    <a:pt x="84" y="121"/>
                  </a:lnTo>
                  <a:lnTo>
                    <a:pt x="90" y="121"/>
                  </a:lnTo>
                  <a:lnTo>
                    <a:pt x="94" y="124"/>
                  </a:lnTo>
                  <a:lnTo>
                    <a:pt x="97" y="124"/>
                  </a:lnTo>
                  <a:lnTo>
                    <a:pt x="99" y="123"/>
                  </a:lnTo>
                  <a:lnTo>
                    <a:pt x="99" y="121"/>
                  </a:lnTo>
                  <a:lnTo>
                    <a:pt x="95" y="118"/>
                  </a:lnTo>
                  <a:lnTo>
                    <a:pt x="95" y="116"/>
                  </a:lnTo>
                  <a:lnTo>
                    <a:pt x="98" y="114"/>
                  </a:lnTo>
                  <a:lnTo>
                    <a:pt x="102" y="109"/>
                  </a:lnTo>
                  <a:lnTo>
                    <a:pt x="103" y="107"/>
                  </a:lnTo>
                  <a:lnTo>
                    <a:pt x="104" y="106"/>
                  </a:lnTo>
                  <a:lnTo>
                    <a:pt x="107" y="104"/>
                  </a:lnTo>
                  <a:lnTo>
                    <a:pt x="109" y="100"/>
                  </a:lnTo>
                  <a:lnTo>
                    <a:pt x="107" y="97"/>
                  </a:lnTo>
                  <a:lnTo>
                    <a:pt x="106" y="91"/>
                  </a:lnTo>
                  <a:lnTo>
                    <a:pt x="103" y="84"/>
                  </a:lnTo>
                  <a:lnTo>
                    <a:pt x="102" y="80"/>
                  </a:lnTo>
                  <a:lnTo>
                    <a:pt x="100" y="75"/>
                  </a:lnTo>
                  <a:lnTo>
                    <a:pt x="93" y="75"/>
                  </a:lnTo>
                  <a:lnTo>
                    <a:pt x="87" y="71"/>
                  </a:lnTo>
                  <a:lnTo>
                    <a:pt x="81" y="66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6" y="63"/>
                  </a:lnTo>
                  <a:lnTo>
                    <a:pt x="72" y="63"/>
                  </a:lnTo>
                  <a:lnTo>
                    <a:pt x="67" y="59"/>
                  </a:lnTo>
                  <a:lnTo>
                    <a:pt x="61" y="56"/>
                  </a:lnTo>
                  <a:lnTo>
                    <a:pt x="54" y="55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6" y="52"/>
                  </a:lnTo>
                  <a:lnTo>
                    <a:pt x="44" y="53"/>
                  </a:lnTo>
                  <a:lnTo>
                    <a:pt x="45" y="56"/>
                  </a:lnTo>
                  <a:lnTo>
                    <a:pt x="45" y="60"/>
                  </a:lnTo>
                  <a:lnTo>
                    <a:pt x="44" y="61"/>
                  </a:lnTo>
                  <a:lnTo>
                    <a:pt x="40" y="61"/>
                  </a:lnTo>
                  <a:lnTo>
                    <a:pt x="23" y="49"/>
                  </a:lnTo>
                  <a:lnTo>
                    <a:pt x="19" y="47"/>
                  </a:lnTo>
                  <a:lnTo>
                    <a:pt x="6" y="47"/>
                  </a:lnTo>
                  <a:lnTo>
                    <a:pt x="5" y="46"/>
                  </a:lnTo>
                  <a:lnTo>
                    <a:pt x="2" y="46"/>
                  </a:lnTo>
                  <a:lnTo>
                    <a:pt x="3" y="44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2" y="32"/>
                  </a:lnTo>
                  <a:lnTo>
                    <a:pt x="3" y="30"/>
                  </a:lnTo>
                  <a:lnTo>
                    <a:pt x="8" y="29"/>
                  </a:lnTo>
                  <a:lnTo>
                    <a:pt x="14" y="27"/>
                  </a:lnTo>
                  <a:lnTo>
                    <a:pt x="14" y="25"/>
                  </a:lnTo>
                  <a:lnTo>
                    <a:pt x="17" y="22"/>
                  </a:lnTo>
                  <a:lnTo>
                    <a:pt x="18" y="20"/>
                  </a:lnTo>
                  <a:lnTo>
                    <a:pt x="20" y="17"/>
                  </a:lnTo>
                  <a:lnTo>
                    <a:pt x="24" y="14"/>
                  </a:lnTo>
                  <a:lnTo>
                    <a:pt x="34" y="14"/>
                  </a:lnTo>
                  <a:lnTo>
                    <a:pt x="38" y="13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40" y="0"/>
                  </a:lnTo>
                  <a:lnTo>
                    <a:pt x="43" y="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3945096" y="4117279"/>
              <a:ext cx="1142682" cy="1124315"/>
            </a:xfrm>
            <a:custGeom>
              <a:avLst/>
              <a:gdLst>
                <a:gd name="T0" fmla="*/ 983720 w 121"/>
                <a:gd name="T1" fmla="*/ 367826 h 119"/>
                <a:gd name="T2" fmla="*/ 889625 w 121"/>
                <a:gd name="T3" fmla="*/ 453367 h 119"/>
                <a:gd name="T4" fmla="*/ 812639 w 121"/>
                <a:gd name="T5" fmla="*/ 410596 h 119"/>
                <a:gd name="T6" fmla="*/ 812639 w 121"/>
                <a:gd name="T7" fmla="*/ 564570 h 119"/>
                <a:gd name="T8" fmla="*/ 846855 w 121"/>
                <a:gd name="T9" fmla="*/ 667219 h 119"/>
                <a:gd name="T10" fmla="*/ 838301 w 121"/>
                <a:gd name="T11" fmla="*/ 718544 h 119"/>
                <a:gd name="T12" fmla="*/ 898180 w 121"/>
                <a:gd name="T13" fmla="*/ 778422 h 119"/>
                <a:gd name="T14" fmla="*/ 795531 w 121"/>
                <a:gd name="T15" fmla="*/ 778422 h 119"/>
                <a:gd name="T16" fmla="*/ 752760 w 121"/>
                <a:gd name="T17" fmla="*/ 761314 h 119"/>
                <a:gd name="T18" fmla="*/ 684327 w 121"/>
                <a:gd name="T19" fmla="*/ 701436 h 119"/>
                <a:gd name="T20" fmla="*/ 633003 w 121"/>
                <a:gd name="T21" fmla="*/ 667219 h 119"/>
                <a:gd name="T22" fmla="*/ 590232 w 121"/>
                <a:gd name="T23" fmla="*/ 718544 h 119"/>
                <a:gd name="T24" fmla="*/ 607341 w 121"/>
                <a:gd name="T25" fmla="*/ 795531 h 119"/>
                <a:gd name="T26" fmla="*/ 547462 w 121"/>
                <a:gd name="T27" fmla="*/ 855409 h 119"/>
                <a:gd name="T28" fmla="*/ 573124 w 121"/>
                <a:gd name="T29" fmla="*/ 940950 h 119"/>
                <a:gd name="T30" fmla="*/ 547462 w 121"/>
                <a:gd name="T31" fmla="*/ 958058 h 119"/>
                <a:gd name="T32" fmla="*/ 461921 w 121"/>
                <a:gd name="T33" fmla="*/ 1000829 h 119"/>
                <a:gd name="T34" fmla="*/ 402042 w 121"/>
                <a:gd name="T35" fmla="*/ 1009383 h 119"/>
                <a:gd name="T36" fmla="*/ 376380 w 121"/>
                <a:gd name="T37" fmla="*/ 923842 h 119"/>
                <a:gd name="T38" fmla="*/ 350718 w 121"/>
                <a:gd name="T39" fmla="*/ 829747 h 119"/>
                <a:gd name="T40" fmla="*/ 273731 w 121"/>
                <a:gd name="T41" fmla="*/ 752760 h 119"/>
                <a:gd name="T42" fmla="*/ 213852 w 121"/>
                <a:gd name="T43" fmla="*/ 641557 h 119"/>
                <a:gd name="T44" fmla="*/ 188190 w 121"/>
                <a:gd name="T45" fmla="*/ 692882 h 119"/>
                <a:gd name="T46" fmla="*/ 162528 w 121"/>
                <a:gd name="T47" fmla="*/ 692882 h 119"/>
                <a:gd name="T48" fmla="*/ 145420 w 121"/>
                <a:gd name="T49" fmla="*/ 624449 h 119"/>
                <a:gd name="T50" fmla="*/ 153974 w 121"/>
                <a:gd name="T51" fmla="*/ 615895 h 119"/>
                <a:gd name="T52" fmla="*/ 145420 w 121"/>
                <a:gd name="T53" fmla="*/ 487583 h 119"/>
                <a:gd name="T54" fmla="*/ 145420 w 121"/>
                <a:gd name="T55" fmla="*/ 393488 h 119"/>
                <a:gd name="T56" fmla="*/ 94095 w 121"/>
                <a:gd name="T57" fmla="*/ 299393 h 119"/>
                <a:gd name="T58" fmla="*/ 17108 w 121"/>
                <a:gd name="T59" fmla="*/ 188190 h 119"/>
                <a:gd name="T60" fmla="*/ 17108 w 121"/>
                <a:gd name="T61" fmla="*/ 128311 h 119"/>
                <a:gd name="T62" fmla="*/ 8554 w 121"/>
                <a:gd name="T63" fmla="*/ 59879 h 119"/>
                <a:gd name="T64" fmla="*/ 102649 w 121"/>
                <a:gd name="T65" fmla="*/ 25662 h 119"/>
                <a:gd name="T66" fmla="*/ 196744 w 121"/>
                <a:gd name="T67" fmla="*/ 162528 h 119"/>
                <a:gd name="T68" fmla="*/ 239515 w 121"/>
                <a:gd name="T69" fmla="*/ 179636 h 119"/>
                <a:gd name="T70" fmla="*/ 282285 w 121"/>
                <a:gd name="T71" fmla="*/ 179636 h 119"/>
                <a:gd name="T72" fmla="*/ 342164 w 121"/>
                <a:gd name="T73" fmla="*/ 196744 h 119"/>
                <a:gd name="T74" fmla="*/ 410596 w 121"/>
                <a:gd name="T75" fmla="*/ 145420 h 119"/>
                <a:gd name="T76" fmla="*/ 402042 w 121"/>
                <a:gd name="T77" fmla="*/ 68433 h 119"/>
                <a:gd name="T78" fmla="*/ 513245 w 121"/>
                <a:gd name="T79" fmla="*/ 85541 h 119"/>
                <a:gd name="T80" fmla="*/ 504691 w 121"/>
                <a:gd name="T81" fmla="*/ 17108 h 119"/>
                <a:gd name="T82" fmla="*/ 581678 w 121"/>
                <a:gd name="T83" fmla="*/ 34216 h 119"/>
                <a:gd name="T84" fmla="*/ 701436 w 121"/>
                <a:gd name="T85" fmla="*/ 162528 h 119"/>
                <a:gd name="T86" fmla="*/ 838301 w 121"/>
                <a:gd name="T87" fmla="*/ 171082 h 119"/>
                <a:gd name="T88" fmla="*/ 906734 w 121"/>
                <a:gd name="T89" fmla="*/ 188190 h 119"/>
                <a:gd name="T90" fmla="*/ 1000829 w 121"/>
                <a:gd name="T91" fmla="*/ 213852 h 1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21"/>
                <a:gd name="T139" fmla="*/ 0 h 119"/>
                <a:gd name="T140" fmla="*/ 121 w 121"/>
                <a:gd name="T141" fmla="*/ 119 h 1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21" h="119">
                  <a:moveTo>
                    <a:pt x="120" y="35"/>
                  </a:moveTo>
                  <a:lnTo>
                    <a:pt x="118" y="37"/>
                  </a:lnTo>
                  <a:lnTo>
                    <a:pt x="115" y="43"/>
                  </a:lnTo>
                  <a:lnTo>
                    <a:pt x="113" y="48"/>
                  </a:lnTo>
                  <a:lnTo>
                    <a:pt x="108" y="52"/>
                  </a:lnTo>
                  <a:lnTo>
                    <a:pt x="104" y="53"/>
                  </a:lnTo>
                  <a:lnTo>
                    <a:pt x="97" y="47"/>
                  </a:lnTo>
                  <a:lnTo>
                    <a:pt x="95" y="46"/>
                  </a:lnTo>
                  <a:lnTo>
                    <a:pt x="95" y="48"/>
                  </a:lnTo>
                  <a:lnTo>
                    <a:pt x="95" y="50"/>
                  </a:lnTo>
                  <a:lnTo>
                    <a:pt x="96" y="53"/>
                  </a:lnTo>
                  <a:lnTo>
                    <a:pt x="95" y="66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9" y="78"/>
                  </a:lnTo>
                  <a:lnTo>
                    <a:pt x="97" y="79"/>
                  </a:lnTo>
                  <a:lnTo>
                    <a:pt x="97" y="82"/>
                  </a:lnTo>
                  <a:lnTo>
                    <a:pt x="98" y="84"/>
                  </a:lnTo>
                  <a:lnTo>
                    <a:pt x="100" y="84"/>
                  </a:lnTo>
                  <a:lnTo>
                    <a:pt x="105" y="87"/>
                  </a:lnTo>
                  <a:lnTo>
                    <a:pt x="105" y="91"/>
                  </a:lnTo>
                  <a:lnTo>
                    <a:pt x="104" y="94"/>
                  </a:lnTo>
                  <a:lnTo>
                    <a:pt x="96" y="93"/>
                  </a:lnTo>
                  <a:lnTo>
                    <a:pt x="93" y="91"/>
                  </a:lnTo>
                  <a:lnTo>
                    <a:pt x="93" y="88"/>
                  </a:lnTo>
                  <a:lnTo>
                    <a:pt x="92" y="86"/>
                  </a:lnTo>
                  <a:lnTo>
                    <a:pt x="88" y="89"/>
                  </a:lnTo>
                  <a:lnTo>
                    <a:pt x="84" y="89"/>
                  </a:lnTo>
                  <a:lnTo>
                    <a:pt x="80" y="84"/>
                  </a:lnTo>
                  <a:lnTo>
                    <a:pt x="80" y="82"/>
                  </a:lnTo>
                  <a:lnTo>
                    <a:pt x="80" y="80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69" y="84"/>
                  </a:lnTo>
                  <a:lnTo>
                    <a:pt x="69" y="87"/>
                  </a:lnTo>
                  <a:lnTo>
                    <a:pt x="71" y="90"/>
                  </a:lnTo>
                  <a:lnTo>
                    <a:pt x="71" y="93"/>
                  </a:lnTo>
                  <a:lnTo>
                    <a:pt x="68" y="96"/>
                  </a:lnTo>
                  <a:lnTo>
                    <a:pt x="66" y="97"/>
                  </a:lnTo>
                  <a:lnTo>
                    <a:pt x="64" y="100"/>
                  </a:lnTo>
                  <a:lnTo>
                    <a:pt x="64" y="104"/>
                  </a:lnTo>
                  <a:lnTo>
                    <a:pt x="67" y="107"/>
                  </a:lnTo>
                  <a:lnTo>
                    <a:pt x="67" y="110"/>
                  </a:lnTo>
                  <a:lnTo>
                    <a:pt x="66" y="110"/>
                  </a:lnTo>
                  <a:lnTo>
                    <a:pt x="66" y="112"/>
                  </a:lnTo>
                  <a:lnTo>
                    <a:pt x="64" y="112"/>
                  </a:lnTo>
                  <a:lnTo>
                    <a:pt x="59" y="116"/>
                  </a:lnTo>
                  <a:lnTo>
                    <a:pt x="57" y="116"/>
                  </a:lnTo>
                  <a:lnTo>
                    <a:pt x="54" y="117"/>
                  </a:lnTo>
                  <a:lnTo>
                    <a:pt x="52" y="116"/>
                  </a:lnTo>
                  <a:lnTo>
                    <a:pt x="48" y="119"/>
                  </a:lnTo>
                  <a:lnTo>
                    <a:pt x="47" y="118"/>
                  </a:lnTo>
                  <a:lnTo>
                    <a:pt x="47" y="111"/>
                  </a:lnTo>
                  <a:lnTo>
                    <a:pt x="44" y="109"/>
                  </a:lnTo>
                  <a:lnTo>
                    <a:pt x="44" y="108"/>
                  </a:lnTo>
                  <a:lnTo>
                    <a:pt x="46" y="106"/>
                  </a:lnTo>
                  <a:lnTo>
                    <a:pt x="46" y="103"/>
                  </a:lnTo>
                  <a:lnTo>
                    <a:pt x="41" y="97"/>
                  </a:lnTo>
                  <a:lnTo>
                    <a:pt x="37" y="89"/>
                  </a:lnTo>
                  <a:lnTo>
                    <a:pt x="35" y="89"/>
                  </a:lnTo>
                  <a:lnTo>
                    <a:pt x="32" y="88"/>
                  </a:lnTo>
                  <a:lnTo>
                    <a:pt x="27" y="81"/>
                  </a:lnTo>
                  <a:lnTo>
                    <a:pt x="27" y="78"/>
                  </a:lnTo>
                  <a:lnTo>
                    <a:pt x="25" y="75"/>
                  </a:lnTo>
                  <a:lnTo>
                    <a:pt x="24" y="75"/>
                  </a:lnTo>
                  <a:lnTo>
                    <a:pt x="22" y="76"/>
                  </a:lnTo>
                  <a:lnTo>
                    <a:pt x="22" y="81"/>
                  </a:lnTo>
                  <a:lnTo>
                    <a:pt x="22" y="83"/>
                  </a:lnTo>
                  <a:lnTo>
                    <a:pt x="20" y="83"/>
                  </a:lnTo>
                  <a:lnTo>
                    <a:pt x="19" y="81"/>
                  </a:lnTo>
                  <a:lnTo>
                    <a:pt x="19" y="79"/>
                  </a:lnTo>
                  <a:lnTo>
                    <a:pt x="17" y="75"/>
                  </a:lnTo>
                  <a:lnTo>
                    <a:pt x="17" y="73"/>
                  </a:lnTo>
                  <a:lnTo>
                    <a:pt x="15" y="72"/>
                  </a:lnTo>
                  <a:lnTo>
                    <a:pt x="17" y="73"/>
                  </a:lnTo>
                  <a:lnTo>
                    <a:pt x="18" y="72"/>
                  </a:lnTo>
                  <a:lnTo>
                    <a:pt x="19" y="66"/>
                  </a:lnTo>
                  <a:lnTo>
                    <a:pt x="17" y="63"/>
                  </a:lnTo>
                  <a:lnTo>
                    <a:pt x="17" y="57"/>
                  </a:lnTo>
                  <a:lnTo>
                    <a:pt x="20" y="54"/>
                  </a:lnTo>
                  <a:lnTo>
                    <a:pt x="19" y="49"/>
                  </a:lnTo>
                  <a:lnTo>
                    <a:pt x="17" y="46"/>
                  </a:lnTo>
                  <a:lnTo>
                    <a:pt x="15" y="40"/>
                  </a:lnTo>
                  <a:lnTo>
                    <a:pt x="14" y="36"/>
                  </a:lnTo>
                  <a:lnTo>
                    <a:pt x="11" y="35"/>
                  </a:lnTo>
                  <a:lnTo>
                    <a:pt x="6" y="25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4"/>
                  </a:lnTo>
                  <a:lnTo>
                    <a:pt x="5" y="10"/>
                  </a:lnTo>
                  <a:lnTo>
                    <a:pt x="1" y="7"/>
                  </a:lnTo>
                  <a:lnTo>
                    <a:pt x="1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6" y="9"/>
                  </a:lnTo>
                  <a:lnTo>
                    <a:pt x="16" y="11"/>
                  </a:lnTo>
                  <a:lnTo>
                    <a:pt x="23" y="19"/>
                  </a:lnTo>
                  <a:lnTo>
                    <a:pt x="25" y="19"/>
                  </a:lnTo>
                  <a:lnTo>
                    <a:pt x="26" y="21"/>
                  </a:lnTo>
                  <a:lnTo>
                    <a:pt x="28" y="21"/>
                  </a:lnTo>
                  <a:lnTo>
                    <a:pt x="30" y="19"/>
                  </a:lnTo>
                  <a:lnTo>
                    <a:pt x="32" y="19"/>
                  </a:lnTo>
                  <a:lnTo>
                    <a:pt x="33" y="21"/>
                  </a:lnTo>
                  <a:lnTo>
                    <a:pt x="37" y="21"/>
                  </a:lnTo>
                  <a:lnTo>
                    <a:pt x="38" y="23"/>
                  </a:lnTo>
                  <a:lnTo>
                    <a:pt x="40" y="23"/>
                  </a:lnTo>
                  <a:lnTo>
                    <a:pt x="42" y="21"/>
                  </a:lnTo>
                  <a:lnTo>
                    <a:pt x="47" y="21"/>
                  </a:lnTo>
                  <a:lnTo>
                    <a:pt x="48" y="17"/>
                  </a:lnTo>
                  <a:lnTo>
                    <a:pt x="46" y="13"/>
                  </a:lnTo>
                  <a:lnTo>
                    <a:pt x="45" y="11"/>
                  </a:lnTo>
                  <a:lnTo>
                    <a:pt x="47" y="8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0" y="10"/>
                  </a:lnTo>
                  <a:lnTo>
                    <a:pt x="59" y="7"/>
                  </a:lnTo>
                  <a:lnTo>
                    <a:pt x="59" y="4"/>
                  </a:lnTo>
                  <a:lnTo>
                    <a:pt x="59" y="2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8" y="4"/>
                  </a:lnTo>
                  <a:lnTo>
                    <a:pt x="72" y="6"/>
                  </a:lnTo>
                  <a:lnTo>
                    <a:pt x="80" y="13"/>
                  </a:lnTo>
                  <a:lnTo>
                    <a:pt x="82" y="19"/>
                  </a:lnTo>
                  <a:lnTo>
                    <a:pt x="86" y="22"/>
                  </a:lnTo>
                  <a:lnTo>
                    <a:pt x="95" y="22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2" y="21"/>
                  </a:lnTo>
                  <a:lnTo>
                    <a:pt x="106" y="22"/>
                  </a:lnTo>
                  <a:lnTo>
                    <a:pt x="111" y="22"/>
                  </a:lnTo>
                  <a:lnTo>
                    <a:pt x="114" y="25"/>
                  </a:lnTo>
                  <a:lnTo>
                    <a:pt x="117" y="25"/>
                  </a:lnTo>
                  <a:lnTo>
                    <a:pt x="121" y="28"/>
                  </a:lnTo>
                  <a:lnTo>
                    <a:pt x="120" y="35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6"/>
            <p:cNvSpPr>
              <a:spLocks noEditPoints="1"/>
            </p:cNvSpPr>
            <p:nvPr/>
          </p:nvSpPr>
          <p:spPr bwMode="auto">
            <a:xfrm>
              <a:off x="4691145" y="3437021"/>
              <a:ext cx="358859" cy="519641"/>
            </a:xfrm>
            <a:custGeom>
              <a:avLst/>
              <a:gdLst>
                <a:gd name="T0" fmla="*/ 299394 w 38"/>
                <a:gd name="T1" fmla="*/ 239515 h 55"/>
                <a:gd name="T2" fmla="*/ 290840 w 38"/>
                <a:gd name="T3" fmla="*/ 239515 h 55"/>
                <a:gd name="T4" fmla="*/ 273731 w 38"/>
                <a:gd name="T5" fmla="*/ 256623 h 55"/>
                <a:gd name="T6" fmla="*/ 248069 w 38"/>
                <a:gd name="T7" fmla="*/ 256623 h 55"/>
                <a:gd name="T8" fmla="*/ 248069 w 38"/>
                <a:gd name="T9" fmla="*/ 290839 h 55"/>
                <a:gd name="T10" fmla="*/ 222407 w 38"/>
                <a:gd name="T11" fmla="*/ 325055 h 55"/>
                <a:gd name="T12" fmla="*/ 222407 w 38"/>
                <a:gd name="T13" fmla="*/ 359272 h 55"/>
                <a:gd name="T14" fmla="*/ 248069 w 38"/>
                <a:gd name="T15" fmla="*/ 367826 h 55"/>
                <a:gd name="T16" fmla="*/ 265177 w 38"/>
                <a:gd name="T17" fmla="*/ 393488 h 55"/>
                <a:gd name="T18" fmla="*/ 265177 w 38"/>
                <a:gd name="T19" fmla="*/ 419150 h 55"/>
                <a:gd name="T20" fmla="*/ 230961 w 38"/>
                <a:gd name="T21" fmla="*/ 436259 h 55"/>
                <a:gd name="T22" fmla="*/ 222407 w 38"/>
                <a:gd name="T23" fmla="*/ 453367 h 55"/>
                <a:gd name="T24" fmla="*/ 188190 w 38"/>
                <a:gd name="T25" fmla="*/ 470475 h 55"/>
                <a:gd name="T26" fmla="*/ 128312 w 38"/>
                <a:gd name="T27" fmla="*/ 419150 h 55"/>
                <a:gd name="T28" fmla="*/ 128312 w 38"/>
                <a:gd name="T29" fmla="*/ 376380 h 55"/>
                <a:gd name="T30" fmla="*/ 119757 w 38"/>
                <a:gd name="T31" fmla="*/ 316501 h 55"/>
                <a:gd name="T32" fmla="*/ 111203 w 38"/>
                <a:gd name="T33" fmla="*/ 299393 h 55"/>
                <a:gd name="T34" fmla="*/ 42771 w 38"/>
                <a:gd name="T35" fmla="*/ 230960 h 55"/>
                <a:gd name="T36" fmla="*/ 17108 w 38"/>
                <a:gd name="T37" fmla="*/ 230960 h 55"/>
                <a:gd name="T38" fmla="*/ 34216 w 38"/>
                <a:gd name="T39" fmla="*/ 213852 h 55"/>
                <a:gd name="T40" fmla="*/ 59879 w 38"/>
                <a:gd name="T41" fmla="*/ 196744 h 55"/>
                <a:gd name="T42" fmla="*/ 102649 w 38"/>
                <a:gd name="T43" fmla="*/ 196744 h 55"/>
                <a:gd name="T44" fmla="*/ 119757 w 38"/>
                <a:gd name="T45" fmla="*/ 179636 h 55"/>
                <a:gd name="T46" fmla="*/ 145420 w 38"/>
                <a:gd name="T47" fmla="*/ 179636 h 55"/>
                <a:gd name="T48" fmla="*/ 162528 w 38"/>
                <a:gd name="T49" fmla="*/ 153974 h 55"/>
                <a:gd name="T50" fmla="*/ 162528 w 38"/>
                <a:gd name="T51" fmla="*/ 111203 h 55"/>
                <a:gd name="T52" fmla="*/ 171082 w 38"/>
                <a:gd name="T53" fmla="*/ 76987 h 55"/>
                <a:gd name="T54" fmla="*/ 188190 w 38"/>
                <a:gd name="T55" fmla="*/ 51325 h 55"/>
                <a:gd name="T56" fmla="*/ 188190 w 38"/>
                <a:gd name="T57" fmla="*/ 25662 h 55"/>
                <a:gd name="T58" fmla="*/ 213853 w 38"/>
                <a:gd name="T59" fmla="*/ 17108 h 55"/>
                <a:gd name="T60" fmla="*/ 230961 w 38"/>
                <a:gd name="T61" fmla="*/ 0 h 55"/>
                <a:gd name="T62" fmla="*/ 248069 w 38"/>
                <a:gd name="T63" fmla="*/ 0 h 55"/>
                <a:gd name="T64" fmla="*/ 265177 w 38"/>
                <a:gd name="T65" fmla="*/ 25662 h 55"/>
                <a:gd name="T66" fmla="*/ 265177 w 38"/>
                <a:gd name="T67" fmla="*/ 59879 h 55"/>
                <a:gd name="T68" fmla="*/ 239515 w 38"/>
                <a:gd name="T69" fmla="*/ 119757 h 55"/>
                <a:gd name="T70" fmla="*/ 239515 w 38"/>
                <a:gd name="T71" fmla="*/ 136865 h 55"/>
                <a:gd name="T72" fmla="*/ 239515 w 38"/>
                <a:gd name="T73" fmla="*/ 145420 h 55"/>
                <a:gd name="T74" fmla="*/ 282285 w 38"/>
                <a:gd name="T75" fmla="*/ 153974 h 55"/>
                <a:gd name="T76" fmla="*/ 325056 w 38"/>
                <a:gd name="T77" fmla="*/ 188190 h 55"/>
                <a:gd name="T78" fmla="*/ 299394 w 38"/>
                <a:gd name="T79" fmla="*/ 239515 h 55"/>
                <a:gd name="T80" fmla="*/ 0 w 38"/>
                <a:gd name="T81" fmla="*/ 222406 h 55"/>
                <a:gd name="T82" fmla="*/ 0 w 38"/>
                <a:gd name="T83" fmla="*/ 222406 h 55"/>
                <a:gd name="T84" fmla="*/ 17108 w 38"/>
                <a:gd name="T85" fmla="*/ 230960 h 55"/>
                <a:gd name="T86" fmla="*/ 17108 w 38"/>
                <a:gd name="T87" fmla="*/ 230960 h 55"/>
                <a:gd name="T88" fmla="*/ 0 w 38"/>
                <a:gd name="T89" fmla="*/ 222406 h 5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"/>
                <a:gd name="T136" fmla="*/ 0 h 55"/>
                <a:gd name="T137" fmla="*/ 38 w 38"/>
                <a:gd name="T138" fmla="*/ 55 h 5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" h="55">
                  <a:moveTo>
                    <a:pt x="35" y="28"/>
                  </a:moveTo>
                  <a:lnTo>
                    <a:pt x="34" y="28"/>
                  </a:lnTo>
                  <a:lnTo>
                    <a:pt x="32" y="30"/>
                  </a:lnTo>
                  <a:lnTo>
                    <a:pt x="29" y="30"/>
                  </a:lnTo>
                  <a:lnTo>
                    <a:pt x="29" y="34"/>
                  </a:lnTo>
                  <a:lnTo>
                    <a:pt x="26" y="38"/>
                  </a:lnTo>
                  <a:lnTo>
                    <a:pt x="26" y="42"/>
                  </a:lnTo>
                  <a:lnTo>
                    <a:pt x="29" y="43"/>
                  </a:lnTo>
                  <a:lnTo>
                    <a:pt x="31" y="46"/>
                  </a:lnTo>
                  <a:lnTo>
                    <a:pt x="31" y="49"/>
                  </a:lnTo>
                  <a:lnTo>
                    <a:pt x="27" y="51"/>
                  </a:lnTo>
                  <a:lnTo>
                    <a:pt x="26" y="53"/>
                  </a:lnTo>
                  <a:lnTo>
                    <a:pt x="22" y="55"/>
                  </a:lnTo>
                  <a:lnTo>
                    <a:pt x="15" y="49"/>
                  </a:lnTo>
                  <a:lnTo>
                    <a:pt x="15" y="44"/>
                  </a:lnTo>
                  <a:lnTo>
                    <a:pt x="14" y="37"/>
                  </a:lnTo>
                  <a:lnTo>
                    <a:pt x="13" y="35"/>
                  </a:lnTo>
                  <a:lnTo>
                    <a:pt x="5" y="27"/>
                  </a:lnTo>
                  <a:lnTo>
                    <a:pt x="2" y="27"/>
                  </a:lnTo>
                  <a:lnTo>
                    <a:pt x="4" y="25"/>
                  </a:lnTo>
                  <a:lnTo>
                    <a:pt x="7" y="23"/>
                  </a:lnTo>
                  <a:lnTo>
                    <a:pt x="12" y="23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19" y="18"/>
                  </a:lnTo>
                  <a:lnTo>
                    <a:pt x="19" y="13"/>
                  </a:lnTo>
                  <a:lnTo>
                    <a:pt x="20" y="9"/>
                  </a:lnTo>
                  <a:lnTo>
                    <a:pt x="22" y="6"/>
                  </a:lnTo>
                  <a:lnTo>
                    <a:pt x="22" y="3"/>
                  </a:lnTo>
                  <a:lnTo>
                    <a:pt x="25" y="2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1" y="3"/>
                  </a:lnTo>
                  <a:lnTo>
                    <a:pt x="31" y="7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8" y="17"/>
                  </a:lnTo>
                  <a:lnTo>
                    <a:pt x="33" y="18"/>
                  </a:lnTo>
                  <a:lnTo>
                    <a:pt x="38" y="22"/>
                  </a:lnTo>
                  <a:lnTo>
                    <a:pt x="35" y="28"/>
                  </a:lnTo>
                  <a:moveTo>
                    <a:pt x="0" y="26"/>
                  </a:moveTo>
                  <a:lnTo>
                    <a:pt x="0" y="26"/>
                  </a:lnTo>
                  <a:lnTo>
                    <a:pt x="2" y="27"/>
                  </a:lnTo>
                  <a:lnTo>
                    <a:pt x="0" y="26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27"/>
            <p:cNvSpPr>
              <a:spLocks noEditPoints="1"/>
            </p:cNvSpPr>
            <p:nvPr/>
          </p:nvSpPr>
          <p:spPr bwMode="auto">
            <a:xfrm>
              <a:off x="4634483" y="4769192"/>
              <a:ext cx="708274" cy="642465"/>
            </a:xfrm>
            <a:custGeom>
              <a:avLst/>
              <a:gdLst>
                <a:gd name="T0" fmla="*/ 402042 w 75"/>
                <a:gd name="T1" fmla="*/ 34216 h 68"/>
                <a:gd name="T2" fmla="*/ 427705 w 75"/>
                <a:gd name="T3" fmla="*/ 0 h 68"/>
                <a:gd name="T4" fmla="*/ 487583 w 75"/>
                <a:gd name="T5" fmla="*/ 17108 h 68"/>
                <a:gd name="T6" fmla="*/ 496137 w 75"/>
                <a:gd name="T7" fmla="*/ 68433 h 68"/>
                <a:gd name="T8" fmla="*/ 581678 w 75"/>
                <a:gd name="T9" fmla="*/ 136865 h 68"/>
                <a:gd name="T10" fmla="*/ 598787 w 75"/>
                <a:gd name="T11" fmla="*/ 205298 h 68"/>
                <a:gd name="T12" fmla="*/ 564570 w 75"/>
                <a:gd name="T13" fmla="*/ 239514 h 68"/>
                <a:gd name="T14" fmla="*/ 530354 w 75"/>
                <a:gd name="T15" fmla="*/ 248069 h 68"/>
                <a:gd name="T16" fmla="*/ 556016 w 75"/>
                <a:gd name="T17" fmla="*/ 273731 h 68"/>
                <a:gd name="T18" fmla="*/ 598787 w 75"/>
                <a:gd name="T19" fmla="*/ 256623 h 68"/>
                <a:gd name="T20" fmla="*/ 624449 w 75"/>
                <a:gd name="T21" fmla="*/ 367826 h 68"/>
                <a:gd name="T22" fmla="*/ 641557 w 75"/>
                <a:gd name="T23" fmla="*/ 402042 h 68"/>
                <a:gd name="T24" fmla="*/ 581678 w 75"/>
                <a:gd name="T25" fmla="*/ 419150 h 68"/>
                <a:gd name="T26" fmla="*/ 487583 w 75"/>
                <a:gd name="T27" fmla="*/ 496137 h 68"/>
                <a:gd name="T28" fmla="*/ 410596 w 75"/>
                <a:gd name="T29" fmla="*/ 479029 h 68"/>
                <a:gd name="T30" fmla="*/ 367826 w 75"/>
                <a:gd name="T31" fmla="*/ 461921 h 68"/>
                <a:gd name="T32" fmla="*/ 359272 w 75"/>
                <a:gd name="T33" fmla="*/ 487583 h 68"/>
                <a:gd name="T34" fmla="*/ 290839 w 75"/>
                <a:gd name="T35" fmla="*/ 556016 h 68"/>
                <a:gd name="T36" fmla="*/ 248069 w 75"/>
                <a:gd name="T37" fmla="*/ 564570 h 68"/>
                <a:gd name="T38" fmla="*/ 153974 w 75"/>
                <a:gd name="T39" fmla="*/ 521799 h 68"/>
                <a:gd name="T40" fmla="*/ 102649 w 75"/>
                <a:gd name="T41" fmla="*/ 564570 h 68"/>
                <a:gd name="T42" fmla="*/ 111203 w 75"/>
                <a:gd name="T43" fmla="*/ 513245 h 68"/>
                <a:gd name="T44" fmla="*/ 94095 w 75"/>
                <a:gd name="T45" fmla="*/ 470475 h 68"/>
                <a:gd name="T46" fmla="*/ 68433 w 75"/>
                <a:gd name="T47" fmla="*/ 436258 h 68"/>
                <a:gd name="T48" fmla="*/ 94095 w 75"/>
                <a:gd name="T49" fmla="*/ 342164 h 68"/>
                <a:gd name="T50" fmla="*/ 42770 w 75"/>
                <a:gd name="T51" fmla="*/ 325055 h 68"/>
                <a:gd name="T52" fmla="*/ 8554 w 75"/>
                <a:gd name="T53" fmla="*/ 325055 h 68"/>
                <a:gd name="T54" fmla="*/ 0 w 75"/>
                <a:gd name="T55" fmla="*/ 290839 h 68"/>
                <a:gd name="T56" fmla="*/ 25662 w 75"/>
                <a:gd name="T57" fmla="*/ 239514 h 68"/>
                <a:gd name="T58" fmla="*/ 94095 w 75"/>
                <a:gd name="T59" fmla="*/ 222406 h 68"/>
                <a:gd name="T60" fmla="*/ 119757 w 75"/>
                <a:gd name="T61" fmla="*/ 239514 h 68"/>
                <a:gd name="T62" fmla="*/ 162528 w 75"/>
                <a:gd name="T63" fmla="*/ 222406 h 68"/>
                <a:gd name="T64" fmla="*/ 171082 w 75"/>
                <a:gd name="T65" fmla="*/ 162528 h 68"/>
                <a:gd name="T66" fmla="*/ 196744 w 75"/>
                <a:gd name="T67" fmla="*/ 205298 h 68"/>
                <a:gd name="T68" fmla="*/ 273731 w 75"/>
                <a:gd name="T69" fmla="*/ 188190 h 68"/>
                <a:gd name="T70" fmla="*/ 230960 w 75"/>
                <a:gd name="T71" fmla="*/ 128311 h 68"/>
                <a:gd name="T72" fmla="*/ 205298 w 75"/>
                <a:gd name="T73" fmla="*/ 111203 h 68"/>
                <a:gd name="T74" fmla="*/ 222406 w 75"/>
                <a:gd name="T75" fmla="*/ 76987 h 68"/>
                <a:gd name="T76" fmla="*/ 273731 w 75"/>
                <a:gd name="T77" fmla="*/ 102649 h 68"/>
                <a:gd name="T78" fmla="*/ 333610 w 75"/>
                <a:gd name="T79" fmla="*/ 94095 h 68"/>
                <a:gd name="T80" fmla="*/ 111203 w 75"/>
                <a:gd name="T81" fmla="*/ 581678 h 68"/>
                <a:gd name="T82" fmla="*/ 102649 w 75"/>
                <a:gd name="T83" fmla="*/ 573124 h 6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5"/>
                <a:gd name="T127" fmla="*/ 0 h 68"/>
                <a:gd name="T128" fmla="*/ 75 w 75"/>
                <a:gd name="T129" fmla="*/ 68 h 6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5" h="68">
                  <a:moveTo>
                    <a:pt x="39" y="11"/>
                  </a:moveTo>
                  <a:lnTo>
                    <a:pt x="47" y="4"/>
                  </a:lnTo>
                  <a:lnTo>
                    <a:pt x="48" y="1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7" y="2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66" y="16"/>
                  </a:lnTo>
                  <a:lnTo>
                    <a:pt x="68" y="16"/>
                  </a:lnTo>
                  <a:lnTo>
                    <a:pt x="70" y="21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2" y="29"/>
                  </a:lnTo>
                  <a:lnTo>
                    <a:pt x="62" y="32"/>
                  </a:lnTo>
                  <a:lnTo>
                    <a:pt x="65" y="32"/>
                  </a:lnTo>
                  <a:lnTo>
                    <a:pt x="67" y="30"/>
                  </a:lnTo>
                  <a:lnTo>
                    <a:pt x="70" y="30"/>
                  </a:lnTo>
                  <a:lnTo>
                    <a:pt x="70" y="40"/>
                  </a:lnTo>
                  <a:lnTo>
                    <a:pt x="73" y="43"/>
                  </a:lnTo>
                  <a:lnTo>
                    <a:pt x="74" y="45"/>
                  </a:lnTo>
                  <a:lnTo>
                    <a:pt x="75" y="47"/>
                  </a:lnTo>
                  <a:lnTo>
                    <a:pt x="73" y="47"/>
                  </a:lnTo>
                  <a:lnTo>
                    <a:pt x="68" y="49"/>
                  </a:lnTo>
                  <a:lnTo>
                    <a:pt x="65" y="52"/>
                  </a:lnTo>
                  <a:lnTo>
                    <a:pt x="57" y="58"/>
                  </a:lnTo>
                  <a:lnTo>
                    <a:pt x="51" y="58"/>
                  </a:lnTo>
                  <a:lnTo>
                    <a:pt x="48" y="56"/>
                  </a:lnTo>
                  <a:lnTo>
                    <a:pt x="45" y="54"/>
                  </a:lnTo>
                  <a:lnTo>
                    <a:pt x="43" y="54"/>
                  </a:lnTo>
                  <a:lnTo>
                    <a:pt x="42" y="55"/>
                  </a:lnTo>
                  <a:lnTo>
                    <a:pt x="42" y="57"/>
                  </a:lnTo>
                  <a:lnTo>
                    <a:pt x="39" y="59"/>
                  </a:lnTo>
                  <a:lnTo>
                    <a:pt x="34" y="65"/>
                  </a:lnTo>
                  <a:lnTo>
                    <a:pt x="31" y="66"/>
                  </a:lnTo>
                  <a:lnTo>
                    <a:pt x="29" y="66"/>
                  </a:lnTo>
                  <a:lnTo>
                    <a:pt x="23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2" y="66"/>
                  </a:lnTo>
                  <a:lnTo>
                    <a:pt x="12" y="61"/>
                  </a:lnTo>
                  <a:lnTo>
                    <a:pt x="13" y="60"/>
                  </a:lnTo>
                  <a:lnTo>
                    <a:pt x="13" y="55"/>
                  </a:lnTo>
                  <a:lnTo>
                    <a:pt x="11" y="55"/>
                  </a:lnTo>
                  <a:lnTo>
                    <a:pt x="8" y="53"/>
                  </a:lnTo>
                  <a:lnTo>
                    <a:pt x="8" y="51"/>
                  </a:lnTo>
                  <a:lnTo>
                    <a:pt x="11" y="43"/>
                  </a:lnTo>
                  <a:lnTo>
                    <a:pt x="11" y="40"/>
                  </a:lnTo>
                  <a:lnTo>
                    <a:pt x="10" y="38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1" y="38"/>
                  </a:lnTo>
                  <a:lnTo>
                    <a:pt x="1" y="35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3" y="28"/>
                  </a:lnTo>
                  <a:lnTo>
                    <a:pt x="8" y="26"/>
                  </a:lnTo>
                  <a:lnTo>
                    <a:pt x="11" y="26"/>
                  </a:lnTo>
                  <a:lnTo>
                    <a:pt x="12" y="27"/>
                  </a:lnTo>
                  <a:lnTo>
                    <a:pt x="14" y="28"/>
                  </a:lnTo>
                  <a:lnTo>
                    <a:pt x="17" y="28"/>
                  </a:lnTo>
                  <a:lnTo>
                    <a:pt x="19" y="26"/>
                  </a:lnTo>
                  <a:lnTo>
                    <a:pt x="20" y="24"/>
                  </a:lnTo>
                  <a:lnTo>
                    <a:pt x="20" y="19"/>
                  </a:lnTo>
                  <a:lnTo>
                    <a:pt x="20" y="22"/>
                  </a:lnTo>
                  <a:lnTo>
                    <a:pt x="23" y="24"/>
                  </a:lnTo>
                  <a:lnTo>
                    <a:pt x="31" y="25"/>
                  </a:lnTo>
                  <a:lnTo>
                    <a:pt x="32" y="22"/>
                  </a:lnTo>
                  <a:lnTo>
                    <a:pt x="32" y="18"/>
                  </a:lnTo>
                  <a:lnTo>
                    <a:pt x="27" y="15"/>
                  </a:lnTo>
                  <a:lnTo>
                    <a:pt x="25" y="15"/>
                  </a:lnTo>
                  <a:lnTo>
                    <a:pt x="24" y="13"/>
                  </a:lnTo>
                  <a:lnTo>
                    <a:pt x="24" y="10"/>
                  </a:lnTo>
                  <a:lnTo>
                    <a:pt x="26" y="9"/>
                  </a:lnTo>
                  <a:lnTo>
                    <a:pt x="28" y="9"/>
                  </a:lnTo>
                  <a:lnTo>
                    <a:pt x="32" y="12"/>
                  </a:lnTo>
                  <a:lnTo>
                    <a:pt x="37" y="12"/>
                  </a:lnTo>
                  <a:lnTo>
                    <a:pt x="39" y="11"/>
                  </a:lnTo>
                  <a:moveTo>
                    <a:pt x="13" y="68"/>
                  </a:moveTo>
                  <a:lnTo>
                    <a:pt x="13" y="68"/>
                  </a:lnTo>
                  <a:lnTo>
                    <a:pt x="12" y="67"/>
                  </a:lnTo>
                  <a:lnTo>
                    <a:pt x="13" y="68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28"/>
            <p:cNvSpPr/>
            <p:nvPr/>
          </p:nvSpPr>
          <p:spPr bwMode="auto">
            <a:xfrm>
              <a:off x="4842243" y="4362927"/>
              <a:ext cx="538288" cy="557433"/>
            </a:xfrm>
            <a:custGeom>
              <a:avLst/>
              <a:gdLst>
                <a:gd name="T0" fmla="*/ 325055 w 57"/>
                <a:gd name="T1" fmla="*/ 8554 h 59"/>
                <a:gd name="T2" fmla="*/ 376380 w 57"/>
                <a:gd name="T3" fmla="*/ 59879 h 59"/>
                <a:gd name="T4" fmla="*/ 410596 w 57"/>
                <a:gd name="T5" fmla="*/ 59879 h 59"/>
                <a:gd name="T6" fmla="*/ 444813 w 57"/>
                <a:gd name="T7" fmla="*/ 85541 h 59"/>
                <a:gd name="T8" fmla="*/ 487583 w 57"/>
                <a:gd name="T9" fmla="*/ 128311 h 59"/>
                <a:gd name="T10" fmla="*/ 487583 w 57"/>
                <a:gd name="T11" fmla="*/ 153974 h 59"/>
                <a:gd name="T12" fmla="*/ 470475 w 57"/>
                <a:gd name="T13" fmla="*/ 162528 h 59"/>
                <a:gd name="T14" fmla="*/ 410596 w 57"/>
                <a:gd name="T15" fmla="*/ 205298 h 59"/>
                <a:gd name="T16" fmla="*/ 333609 w 57"/>
                <a:gd name="T17" fmla="*/ 205298 h 59"/>
                <a:gd name="T18" fmla="*/ 307947 w 57"/>
                <a:gd name="T19" fmla="*/ 213852 h 59"/>
                <a:gd name="T20" fmla="*/ 299393 w 57"/>
                <a:gd name="T21" fmla="*/ 230960 h 59"/>
                <a:gd name="T22" fmla="*/ 316501 w 57"/>
                <a:gd name="T23" fmla="*/ 239514 h 59"/>
                <a:gd name="T24" fmla="*/ 307947 w 57"/>
                <a:gd name="T25" fmla="*/ 256623 h 59"/>
                <a:gd name="T26" fmla="*/ 299393 w 57"/>
                <a:gd name="T27" fmla="*/ 265177 h 59"/>
                <a:gd name="T28" fmla="*/ 299393 w 57"/>
                <a:gd name="T29" fmla="*/ 290839 h 59"/>
                <a:gd name="T30" fmla="*/ 316501 w 57"/>
                <a:gd name="T31" fmla="*/ 307947 h 59"/>
                <a:gd name="T32" fmla="*/ 359272 w 57"/>
                <a:gd name="T33" fmla="*/ 342163 h 59"/>
                <a:gd name="T34" fmla="*/ 384934 w 57"/>
                <a:gd name="T35" fmla="*/ 384934 h 59"/>
                <a:gd name="T36" fmla="*/ 393488 w 57"/>
                <a:gd name="T37" fmla="*/ 402042 h 59"/>
                <a:gd name="T38" fmla="*/ 393488 w 57"/>
                <a:gd name="T39" fmla="*/ 504691 h 59"/>
                <a:gd name="T40" fmla="*/ 376380 w 57"/>
                <a:gd name="T41" fmla="*/ 504691 h 59"/>
                <a:gd name="T42" fmla="*/ 307947 w 57"/>
                <a:gd name="T43" fmla="*/ 436258 h 59"/>
                <a:gd name="T44" fmla="*/ 307947 w 57"/>
                <a:gd name="T45" fmla="*/ 419150 h 59"/>
                <a:gd name="T46" fmla="*/ 299393 w 57"/>
                <a:gd name="T47" fmla="*/ 384934 h 59"/>
                <a:gd name="T48" fmla="*/ 273731 w 57"/>
                <a:gd name="T49" fmla="*/ 367826 h 59"/>
                <a:gd name="T50" fmla="*/ 239514 w 57"/>
                <a:gd name="T51" fmla="*/ 367826 h 59"/>
                <a:gd name="T52" fmla="*/ 222406 w 57"/>
                <a:gd name="T53" fmla="*/ 376380 h 59"/>
                <a:gd name="T54" fmla="*/ 213852 w 57"/>
                <a:gd name="T55" fmla="*/ 402042 h 59"/>
                <a:gd name="T56" fmla="*/ 145420 w 57"/>
                <a:gd name="T57" fmla="*/ 461921 h 59"/>
                <a:gd name="T58" fmla="*/ 128311 w 57"/>
                <a:gd name="T59" fmla="*/ 470475 h 59"/>
                <a:gd name="T60" fmla="*/ 85541 w 57"/>
                <a:gd name="T61" fmla="*/ 470475 h 59"/>
                <a:gd name="T62" fmla="*/ 51325 w 57"/>
                <a:gd name="T63" fmla="*/ 444812 h 59"/>
                <a:gd name="T64" fmla="*/ 34216 w 57"/>
                <a:gd name="T65" fmla="*/ 444812 h 59"/>
                <a:gd name="T66" fmla="*/ 51325 w 57"/>
                <a:gd name="T67" fmla="*/ 427704 h 59"/>
                <a:gd name="T68" fmla="*/ 51325 w 57"/>
                <a:gd name="T69" fmla="*/ 384934 h 59"/>
                <a:gd name="T70" fmla="*/ 0 w 57"/>
                <a:gd name="T71" fmla="*/ 342163 h 59"/>
                <a:gd name="T72" fmla="*/ 8554 w 57"/>
                <a:gd name="T73" fmla="*/ 230960 h 59"/>
                <a:gd name="T74" fmla="*/ 0 w 57"/>
                <a:gd name="T75" fmla="*/ 205298 h 59"/>
                <a:gd name="T76" fmla="*/ 0 w 57"/>
                <a:gd name="T77" fmla="*/ 188190 h 59"/>
                <a:gd name="T78" fmla="*/ 0 w 57"/>
                <a:gd name="T79" fmla="*/ 171082 h 59"/>
                <a:gd name="T80" fmla="*/ 17108 w 57"/>
                <a:gd name="T81" fmla="*/ 179636 h 59"/>
                <a:gd name="T82" fmla="*/ 76987 w 57"/>
                <a:gd name="T83" fmla="*/ 230960 h 59"/>
                <a:gd name="T84" fmla="*/ 111203 w 57"/>
                <a:gd name="T85" fmla="*/ 222406 h 59"/>
                <a:gd name="T86" fmla="*/ 153974 w 57"/>
                <a:gd name="T87" fmla="*/ 188190 h 59"/>
                <a:gd name="T88" fmla="*/ 171082 w 57"/>
                <a:gd name="T89" fmla="*/ 145419 h 59"/>
                <a:gd name="T90" fmla="*/ 196744 w 57"/>
                <a:gd name="T91" fmla="*/ 94095 h 59"/>
                <a:gd name="T92" fmla="*/ 213852 w 57"/>
                <a:gd name="T93" fmla="*/ 76987 h 59"/>
                <a:gd name="T94" fmla="*/ 222406 w 57"/>
                <a:gd name="T95" fmla="*/ 17108 h 59"/>
                <a:gd name="T96" fmla="*/ 256623 w 57"/>
                <a:gd name="T97" fmla="*/ 0 h 59"/>
                <a:gd name="T98" fmla="*/ 307947 w 57"/>
                <a:gd name="T99" fmla="*/ 0 h 59"/>
                <a:gd name="T100" fmla="*/ 325055 w 57"/>
                <a:gd name="T101" fmla="*/ 8554 h 5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7"/>
                <a:gd name="T154" fmla="*/ 0 h 59"/>
                <a:gd name="T155" fmla="*/ 57 w 57"/>
                <a:gd name="T156" fmla="*/ 59 h 5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7" h="59">
                  <a:moveTo>
                    <a:pt x="38" y="1"/>
                  </a:moveTo>
                  <a:lnTo>
                    <a:pt x="44" y="7"/>
                  </a:lnTo>
                  <a:lnTo>
                    <a:pt x="48" y="7"/>
                  </a:lnTo>
                  <a:lnTo>
                    <a:pt x="52" y="10"/>
                  </a:lnTo>
                  <a:lnTo>
                    <a:pt x="57" y="15"/>
                  </a:lnTo>
                  <a:lnTo>
                    <a:pt x="57" y="18"/>
                  </a:lnTo>
                  <a:lnTo>
                    <a:pt x="55" y="19"/>
                  </a:lnTo>
                  <a:lnTo>
                    <a:pt x="48" y="24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7" y="28"/>
                  </a:lnTo>
                  <a:lnTo>
                    <a:pt x="36" y="30"/>
                  </a:lnTo>
                  <a:lnTo>
                    <a:pt x="35" y="31"/>
                  </a:lnTo>
                  <a:lnTo>
                    <a:pt x="35" y="34"/>
                  </a:lnTo>
                  <a:lnTo>
                    <a:pt x="37" y="36"/>
                  </a:lnTo>
                  <a:lnTo>
                    <a:pt x="42" y="40"/>
                  </a:lnTo>
                  <a:lnTo>
                    <a:pt x="45" y="45"/>
                  </a:lnTo>
                  <a:lnTo>
                    <a:pt x="46" y="47"/>
                  </a:lnTo>
                  <a:lnTo>
                    <a:pt x="46" y="59"/>
                  </a:lnTo>
                  <a:lnTo>
                    <a:pt x="44" y="59"/>
                  </a:lnTo>
                  <a:lnTo>
                    <a:pt x="36" y="51"/>
                  </a:lnTo>
                  <a:lnTo>
                    <a:pt x="36" y="49"/>
                  </a:lnTo>
                  <a:lnTo>
                    <a:pt x="35" y="45"/>
                  </a:lnTo>
                  <a:lnTo>
                    <a:pt x="32" y="43"/>
                  </a:lnTo>
                  <a:lnTo>
                    <a:pt x="28" y="43"/>
                  </a:lnTo>
                  <a:lnTo>
                    <a:pt x="26" y="44"/>
                  </a:lnTo>
                  <a:lnTo>
                    <a:pt x="25" y="47"/>
                  </a:lnTo>
                  <a:lnTo>
                    <a:pt x="17" y="54"/>
                  </a:lnTo>
                  <a:lnTo>
                    <a:pt x="15" y="55"/>
                  </a:lnTo>
                  <a:lnTo>
                    <a:pt x="10" y="55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6" y="45"/>
                  </a:lnTo>
                  <a:lnTo>
                    <a:pt x="0" y="40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9" y="27"/>
                  </a:lnTo>
                  <a:lnTo>
                    <a:pt x="13" y="26"/>
                  </a:lnTo>
                  <a:lnTo>
                    <a:pt x="18" y="22"/>
                  </a:lnTo>
                  <a:lnTo>
                    <a:pt x="20" y="17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8" y="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29"/>
            <p:cNvSpPr/>
            <p:nvPr/>
          </p:nvSpPr>
          <p:spPr bwMode="auto">
            <a:xfrm>
              <a:off x="4870575" y="3399229"/>
              <a:ext cx="576063" cy="1029834"/>
            </a:xfrm>
            <a:custGeom>
              <a:avLst/>
              <a:gdLst>
                <a:gd name="T0" fmla="*/ 453367 w 61"/>
                <a:gd name="T1" fmla="*/ 153974 h 109"/>
                <a:gd name="T2" fmla="*/ 470475 w 61"/>
                <a:gd name="T3" fmla="*/ 230960 h 109"/>
                <a:gd name="T4" fmla="*/ 427705 w 61"/>
                <a:gd name="T5" fmla="*/ 316501 h 109"/>
                <a:gd name="T6" fmla="*/ 444813 w 61"/>
                <a:gd name="T7" fmla="*/ 427705 h 109"/>
                <a:gd name="T8" fmla="*/ 436259 w 61"/>
                <a:gd name="T9" fmla="*/ 547462 h 109"/>
                <a:gd name="T10" fmla="*/ 461921 w 61"/>
                <a:gd name="T11" fmla="*/ 633003 h 109"/>
                <a:gd name="T12" fmla="*/ 521800 w 61"/>
                <a:gd name="T13" fmla="*/ 727098 h 109"/>
                <a:gd name="T14" fmla="*/ 521800 w 61"/>
                <a:gd name="T15" fmla="*/ 769868 h 109"/>
                <a:gd name="T16" fmla="*/ 384934 w 61"/>
                <a:gd name="T17" fmla="*/ 769868 h 109"/>
                <a:gd name="T18" fmla="*/ 427705 w 61"/>
                <a:gd name="T19" fmla="*/ 812639 h 109"/>
                <a:gd name="T20" fmla="*/ 410597 w 61"/>
                <a:gd name="T21" fmla="*/ 838301 h 109"/>
                <a:gd name="T22" fmla="*/ 376380 w 61"/>
                <a:gd name="T23" fmla="*/ 923842 h 109"/>
                <a:gd name="T24" fmla="*/ 350718 w 61"/>
                <a:gd name="T25" fmla="*/ 932396 h 109"/>
                <a:gd name="T26" fmla="*/ 282285 w 61"/>
                <a:gd name="T27" fmla="*/ 872517 h 109"/>
                <a:gd name="T28" fmla="*/ 196744 w 61"/>
                <a:gd name="T29" fmla="*/ 889626 h 109"/>
                <a:gd name="T30" fmla="*/ 136866 w 61"/>
                <a:gd name="T31" fmla="*/ 863963 h 109"/>
                <a:gd name="T32" fmla="*/ 68433 w 61"/>
                <a:gd name="T33" fmla="*/ 838301 h 109"/>
                <a:gd name="T34" fmla="*/ 17108 w 61"/>
                <a:gd name="T35" fmla="*/ 821193 h 109"/>
                <a:gd name="T36" fmla="*/ 25662 w 61"/>
                <a:gd name="T37" fmla="*/ 769868 h 109"/>
                <a:gd name="T38" fmla="*/ 17108 w 61"/>
                <a:gd name="T39" fmla="*/ 727098 h 109"/>
                <a:gd name="T40" fmla="*/ 76987 w 61"/>
                <a:gd name="T41" fmla="*/ 658665 h 109"/>
                <a:gd name="T42" fmla="*/ 51325 w 61"/>
                <a:gd name="T43" fmla="*/ 573124 h 109"/>
                <a:gd name="T44" fmla="*/ 111203 w 61"/>
                <a:gd name="T45" fmla="*/ 547462 h 109"/>
                <a:gd name="T46" fmla="*/ 162528 w 61"/>
                <a:gd name="T47" fmla="*/ 573124 h 109"/>
                <a:gd name="T48" fmla="*/ 188190 w 61"/>
                <a:gd name="T49" fmla="*/ 530354 h 109"/>
                <a:gd name="T50" fmla="*/ 222407 w 61"/>
                <a:gd name="T51" fmla="*/ 513245 h 109"/>
                <a:gd name="T52" fmla="*/ 256623 w 61"/>
                <a:gd name="T53" fmla="*/ 521800 h 109"/>
                <a:gd name="T54" fmla="*/ 265177 w 61"/>
                <a:gd name="T55" fmla="*/ 453367 h 109"/>
                <a:gd name="T56" fmla="*/ 273731 w 61"/>
                <a:gd name="T57" fmla="*/ 402042 h 109"/>
                <a:gd name="T58" fmla="*/ 256623 w 61"/>
                <a:gd name="T59" fmla="*/ 393488 h 109"/>
                <a:gd name="T60" fmla="*/ 136866 w 61"/>
                <a:gd name="T61" fmla="*/ 333610 h 109"/>
                <a:gd name="T62" fmla="*/ 145420 w 61"/>
                <a:gd name="T63" fmla="*/ 290839 h 109"/>
                <a:gd name="T64" fmla="*/ 136866 w 61"/>
                <a:gd name="T65" fmla="*/ 273731 h 109"/>
                <a:gd name="T66" fmla="*/ 230961 w 61"/>
                <a:gd name="T67" fmla="*/ 230960 h 109"/>
                <a:gd name="T68" fmla="*/ 290839 w 61"/>
                <a:gd name="T69" fmla="*/ 136865 h 109"/>
                <a:gd name="T70" fmla="*/ 333610 w 61"/>
                <a:gd name="T71" fmla="*/ 85541 h 109"/>
                <a:gd name="T72" fmla="*/ 384934 w 61"/>
                <a:gd name="T73" fmla="*/ 42770 h 109"/>
                <a:gd name="T74" fmla="*/ 419151 w 61"/>
                <a:gd name="T75" fmla="*/ 8554 h 109"/>
                <a:gd name="T76" fmla="*/ 444813 w 61"/>
                <a:gd name="T77" fmla="*/ 17108 h 109"/>
                <a:gd name="T78" fmla="*/ 479030 w 61"/>
                <a:gd name="T79" fmla="*/ 0 h 109"/>
                <a:gd name="T80" fmla="*/ 496138 w 61"/>
                <a:gd name="T81" fmla="*/ 42770 h 109"/>
                <a:gd name="T82" fmla="*/ 479030 w 61"/>
                <a:gd name="T83" fmla="*/ 111203 h 10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1"/>
                <a:gd name="T127" fmla="*/ 0 h 109"/>
                <a:gd name="T128" fmla="*/ 61 w 61"/>
                <a:gd name="T129" fmla="*/ 109 h 10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1" h="109">
                  <a:moveTo>
                    <a:pt x="56" y="13"/>
                  </a:moveTo>
                  <a:lnTo>
                    <a:pt x="53" y="18"/>
                  </a:lnTo>
                  <a:lnTo>
                    <a:pt x="53" y="22"/>
                  </a:lnTo>
                  <a:lnTo>
                    <a:pt x="55" y="27"/>
                  </a:lnTo>
                  <a:lnTo>
                    <a:pt x="53" y="33"/>
                  </a:lnTo>
                  <a:lnTo>
                    <a:pt x="50" y="37"/>
                  </a:lnTo>
                  <a:lnTo>
                    <a:pt x="51" y="43"/>
                  </a:lnTo>
                  <a:lnTo>
                    <a:pt x="52" y="50"/>
                  </a:lnTo>
                  <a:lnTo>
                    <a:pt x="52" y="57"/>
                  </a:lnTo>
                  <a:lnTo>
                    <a:pt x="51" y="64"/>
                  </a:lnTo>
                  <a:lnTo>
                    <a:pt x="55" y="69"/>
                  </a:lnTo>
                  <a:lnTo>
                    <a:pt x="54" y="74"/>
                  </a:lnTo>
                  <a:lnTo>
                    <a:pt x="58" y="81"/>
                  </a:lnTo>
                  <a:lnTo>
                    <a:pt x="61" y="85"/>
                  </a:lnTo>
                  <a:lnTo>
                    <a:pt x="61" y="88"/>
                  </a:lnTo>
                  <a:lnTo>
                    <a:pt x="61" y="90"/>
                  </a:lnTo>
                  <a:lnTo>
                    <a:pt x="45" y="89"/>
                  </a:lnTo>
                  <a:lnTo>
                    <a:pt x="45" y="90"/>
                  </a:lnTo>
                  <a:lnTo>
                    <a:pt x="48" y="92"/>
                  </a:lnTo>
                  <a:lnTo>
                    <a:pt x="50" y="95"/>
                  </a:lnTo>
                  <a:lnTo>
                    <a:pt x="50" y="97"/>
                  </a:lnTo>
                  <a:lnTo>
                    <a:pt x="48" y="98"/>
                  </a:lnTo>
                  <a:lnTo>
                    <a:pt x="44" y="101"/>
                  </a:lnTo>
                  <a:lnTo>
                    <a:pt x="44" y="108"/>
                  </a:lnTo>
                  <a:lnTo>
                    <a:pt x="45" y="109"/>
                  </a:lnTo>
                  <a:lnTo>
                    <a:pt x="41" y="109"/>
                  </a:lnTo>
                  <a:lnTo>
                    <a:pt x="35" y="103"/>
                  </a:lnTo>
                  <a:lnTo>
                    <a:pt x="33" y="102"/>
                  </a:lnTo>
                  <a:lnTo>
                    <a:pt x="27" y="102"/>
                  </a:lnTo>
                  <a:lnTo>
                    <a:pt x="23" y="104"/>
                  </a:lnTo>
                  <a:lnTo>
                    <a:pt x="19" y="101"/>
                  </a:lnTo>
                  <a:lnTo>
                    <a:pt x="16" y="101"/>
                  </a:lnTo>
                  <a:lnTo>
                    <a:pt x="13" y="98"/>
                  </a:lnTo>
                  <a:lnTo>
                    <a:pt x="8" y="98"/>
                  </a:lnTo>
                  <a:lnTo>
                    <a:pt x="4" y="97"/>
                  </a:lnTo>
                  <a:lnTo>
                    <a:pt x="2" y="96"/>
                  </a:lnTo>
                  <a:lnTo>
                    <a:pt x="3" y="93"/>
                  </a:lnTo>
                  <a:lnTo>
                    <a:pt x="3" y="90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9" y="85"/>
                  </a:lnTo>
                  <a:lnTo>
                    <a:pt x="9" y="77"/>
                  </a:lnTo>
                  <a:lnTo>
                    <a:pt x="7" y="72"/>
                  </a:lnTo>
                  <a:lnTo>
                    <a:pt x="6" y="67"/>
                  </a:lnTo>
                  <a:lnTo>
                    <a:pt x="9" y="64"/>
                  </a:lnTo>
                  <a:lnTo>
                    <a:pt x="13" y="64"/>
                  </a:lnTo>
                  <a:lnTo>
                    <a:pt x="16" y="64"/>
                  </a:lnTo>
                  <a:lnTo>
                    <a:pt x="19" y="67"/>
                  </a:lnTo>
                  <a:lnTo>
                    <a:pt x="22" y="67"/>
                  </a:lnTo>
                  <a:lnTo>
                    <a:pt x="22" y="62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28" y="61"/>
                  </a:lnTo>
                  <a:lnTo>
                    <a:pt x="30" y="61"/>
                  </a:lnTo>
                  <a:lnTo>
                    <a:pt x="31" y="57"/>
                  </a:lnTo>
                  <a:lnTo>
                    <a:pt x="31" y="53"/>
                  </a:lnTo>
                  <a:lnTo>
                    <a:pt x="30" y="50"/>
                  </a:lnTo>
                  <a:lnTo>
                    <a:pt x="32" y="47"/>
                  </a:lnTo>
                  <a:lnTo>
                    <a:pt x="32" y="45"/>
                  </a:lnTo>
                  <a:lnTo>
                    <a:pt x="30" y="46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16" y="36"/>
                  </a:lnTo>
                  <a:lnTo>
                    <a:pt x="17" y="34"/>
                  </a:lnTo>
                  <a:lnTo>
                    <a:pt x="17" y="32"/>
                  </a:lnTo>
                  <a:lnTo>
                    <a:pt x="16" y="32"/>
                  </a:lnTo>
                  <a:lnTo>
                    <a:pt x="19" y="26"/>
                  </a:lnTo>
                  <a:lnTo>
                    <a:pt x="27" y="27"/>
                  </a:lnTo>
                  <a:lnTo>
                    <a:pt x="34" y="27"/>
                  </a:lnTo>
                  <a:lnTo>
                    <a:pt x="34" y="16"/>
                  </a:lnTo>
                  <a:lnTo>
                    <a:pt x="38" y="13"/>
                  </a:lnTo>
                  <a:lnTo>
                    <a:pt x="39" y="10"/>
                  </a:lnTo>
                  <a:lnTo>
                    <a:pt x="42" y="6"/>
                  </a:lnTo>
                  <a:lnTo>
                    <a:pt x="45" y="5"/>
                  </a:lnTo>
                  <a:lnTo>
                    <a:pt x="47" y="1"/>
                  </a:lnTo>
                  <a:lnTo>
                    <a:pt x="49" y="1"/>
                  </a:lnTo>
                  <a:lnTo>
                    <a:pt x="51" y="3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2"/>
                  </a:lnTo>
                  <a:lnTo>
                    <a:pt x="58" y="5"/>
                  </a:lnTo>
                  <a:lnTo>
                    <a:pt x="56" y="8"/>
                  </a:lnTo>
                  <a:lnTo>
                    <a:pt x="56" y="13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0"/>
            <p:cNvSpPr>
              <a:spLocks noEditPoints="1"/>
            </p:cNvSpPr>
            <p:nvPr/>
          </p:nvSpPr>
          <p:spPr bwMode="auto">
            <a:xfrm>
              <a:off x="5654397" y="2936276"/>
              <a:ext cx="670500" cy="935354"/>
            </a:xfrm>
            <a:custGeom>
              <a:avLst/>
              <a:gdLst>
                <a:gd name="T0" fmla="*/ 513246 w 71"/>
                <a:gd name="T1" fmla="*/ 367826 h 99"/>
                <a:gd name="T2" fmla="*/ 419151 w 71"/>
                <a:gd name="T3" fmla="*/ 410596 h 99"/>
                <a:gd name="T4" fmla="*/ 367826 w 71"/>
                <a:gd name="T5" fmla="*/ 487583 h 99"/>
                <a:gd name="T6" fmla="*/ 402043 w 71"/>
                <a:gd name="T7" fmla="*/ 530354 h 99"/>
                <a:gd name="T8" fmla="*/ 359272 w 71"/>
                <a:gd name="T9" fmla="*/ 547462 h 99"/>
                <a:gd name="T10" fmla="*/ 325056 w 71"/>
                <a:gd name="T11" fmla="*/ 598786 h 99"/>
                <a:gd name="T12" fmla="*/ 196744 w 71"/>
                <a:gd name="T13" fmla="*/ 727098 h 99"/>
                <a:gd name="T14" fmla="*/ 213852 w 71"/>
                <a:gd name="T15" fmla="*/ 778422 h 99"/>
                <a:gd name="T16" fmla="*/ 213852 w 71"/>
                <a:gd name="T17" fmla="*/ 812639 h 99"/>
                <a:gd name="T18" fmla="*/ 102649 w 71"/>
                <a:gd name="T19" fmla="*/ 795530 h 99"/>
                <a:gd name="T20" fmla="*/ 34216 w 71"/>
                <a:gd name="T21" fmla="*/ 769868 h 99"/>
                <a:gd name="T22" fmla="*/ 17108 w 71"/>
                <a:gd name="T23" fmla="*/ 744206 h 99"/>
                <a:gd name="T24" fmla="*/ 68433 w 71"/>
                <a:gd name="T25" fmla="*/ 650111 h 99"/>
                <a:gd name="T26" fmla="*/ 42770 w 71"/>
                <a:gd name="T27" fmla="*/ 564570 h 99"/>
                <a:gd name="T28" fmla="*/ 8554 w 71"/>
                <a:gd name="T29" fmla="*/ 504691 h 99"/>
                <a:gd name="T30" fmla="*/ 68433 w 71"/>
                <a:gd name="T31" fmla="*/ 461921 h 99"/>
                <a:gd name="T32" fmla="*/ 85541 w 71"/>
                <a:gd name="T33" fmla="*/ 402042 h 99"/>
                <a:gd name="T34" fmla="*/ 51325 w 71"/>
                <a:gd name="T35" fmla="*/ 299393 h 99"/>
                <a:gd name="T36" fmla="*/ 25662 w 71"/>
                <a:gd name="T37" fmla="*/ 248069 h 99"/>
                <a:gd name="T38" fmla="*/ 0 w 71"/>
                <a:gd name="T39" fmla="*/ 171082 h 99"/>
                <a:gd name="T40" fmla="*/ 34216 w 71"/>
                <a:gd name="T41" fmla="*/ 145420 h 99"/>
                <a:gd name="T42" fmla="*/ 51325 w 71"/>
                <a:gd name="T43" fmla="*/ 76987 h 99"/>
                <a:gd name="T44" fmla="*/ 102649 w 71"/>
                <a:gd name="T45" fmla="*/ 111203 h 99"/>
                <a:gd name="T46" fmla="*/ 85541 w 71"/>
                <a:gd name="T47" fmla="*/ 136865 h 99"/>
                <a:gd name="T48" fmla="*/ 111203 w 71"/>
                <a:gd name="T49" fmla="*/ 171082 h 99"/>
                <a:gd name="T50" fmla="*/ 136866 w 71"/>
                <a:gd name="T51" fmla="*/ 145420 h 99"/>
                <a:gd name="T52" fmla="*/ 205298 w 71"/>
                <a:gd name="T53" fmla="*/ 102649 h 99"/>
                <a:gd name="T54" fmla="*/ 256623 w 71"/>
                <a:gd name="T55" fmla="*/ 34216 h 99"/>
                <a:gd name="T56" fmla="*/ 333610 w 71"/>
                <a:gd name="T57" fmla="*/ 0 h 99"/>
                <a:gd name="T58" fmla="*/ 359272 w 71"/>
                <a:gd name="T59" fmla="*/ 51325 h 99"/>
                <a:gd name="T60" fmla="*/ 402043 w 71"/>
                <a:gd name="T61" fmla="*/ 136865 h 99"/>
                <a:gd name="T62" fmla="*/ 496138 w 71"/>
                <a:gd name="T63" fmla="*/ 145420 h 99"/>
                <a:gd name="T64" fmla="*/ 487584 w 71"/>
                <a:gd name="T65" fmla="*/ 153974 h 99"/>
                <a:gd name="T66" fmla="*/ 453367 w 71"/>
                <a:gd name="T67" fmla="*/ 205298 h 99"/>
                <a:gd name="T68" fmla="*/ 573125 w 71"/>
                <a:gd name="T69" fmla="*/ 282285 h 99"/>
                <a:gd name="T70" fmla="*/ 607341 w 71"/>
                <a:gd name="T71" fmla="*/ 846855 h 99"/>
                <a:gd name="T72" fmla="*/ 607341 w 71"/>
                <a:gd name="T73" fmla="*/ 846855 h 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1"/>
                <a:gd name="T112" fmla="*/ 0 h 99"/>
                <a:gd name="T113" fmla="*/ 71 w 71"/>
                <a:gd name="T114" fmla="*/ 99 h 9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1" h="99">
                  <a:moveTo>
                    <a:pt x="63" y="36"/>
                  </a:moveTo>
                  <a:lnTo>
                    <a:pt x="60" y="43"/>
                  </a:lnTo>
                  <a:lnTo>
                    <a:pt x="54" y="47"/>
                  </a:lnTo>
                  <a:lnTo>
                    <a:pt x="49" y="48"/>
                  </a:lnTo>
                  <a:lnTo>
                    <a:pt x="44" y="51"/>
                  </a:lnTo>
                  <a:lnTo>
                    <a:pt x="43" y="57"/>
                  </a:lnTo>
                  <a:lnTo>
                    <a:pt x="47" y="61"/>
                  </a:lnTo>
                  <a:lnTo>
                    <a:pt x="47" y="62"/>
                  </a:lnTo>
                  <a:lnTo>
                    <a:pt x="44" y="62"/>
                  </a:lnTo>
                  <a:lnTo>
                    <a:pt x="42" y="64"/>
                  </a:lnTo>
                  <a:lnTo>
                    <a:pt x="42" y="67"/>
                  </a:lnTo>
                  <a:lnTo>
                    <a:pt x="38" y="70"/>
                  </a:lnTo>
                  <a:lnTo>
                    <a:pt x="35" y="71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25" y="91"/>
                  </a:lnTo>
                  <a:lnTo>
                    <a:pt x="26" y="96"/>
                  </a:lnTo>
                  <a:lnTo>
                    <a:pt x="25" y="95"/>
                  </a:lnTo>
                  <a:lnTo>
                    <a:pt x="22" y="92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4" y="90"/>
                  </a:lnTo>
                  <a:lnTo>
                    <a:pt x="2" y="87"/>
                  </a:lnTo>
                  <a:lnTo>
                    <a:pt x="6" y="82"/>
                  </a:lnTo>
                  <a:lnTo>
                    <a:pt x="8" y="76"/>
                  </a:lnTo>
                  <a:lnTo>
                    <a:pt x="8" y="71"/>
                  </a:lnTo>
                  <a:lnTo>
                    <a:pt x="5" y="66"/>
                  </a:lnTo>
                  <a:lnTo>
                    <a:pt x="1" y="63"/>
                  </a:lnTo>
                  <a:lnTo>
                    <a:pt x="1" y="59"/>
                  </a:lnTo>
                  <a:lnTo>
                    <a:pt x="4" y="56"/>
                  </a:lnTo>
                  <a:lnTo>
                    <a:pt x="8" y="54"/>
                  </a:lnTo>
                  <a:lnTo>
                    <a:pt x="10" y="51"/>
                  </a:lnTo>
                  <a:lnTo>
                    <a:pt x="10" y="47"/>
                  </a:lnTo>
                  <a:lnTo>
                    <a:pt x="2" y="39"/>
                  </a:lnTo>
                  <a:lnTo>
                    <a:pt x="6" y="35"/>
                  </a:lnTo>
                  <a:lnTo>
                    <a:pt x="3" y="32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4" y="11"/>
                  </a:lnTo>
                  <a:lnTo>
                    <a:pt x="6" y="9"/>
                  </a:lnTo>
                  <a:lnTo>
                    <a:pt x="8" y="10"/>
                  </a:lnTo>
                  <a:lnTo>
                    <a:pt x="12" y="13"/>
                  </a:lnTo>
                  <a:lnTo>
                    <a:pt x="12" y="15"/>
                  </a:lnTo>
                  <a:lnTo>
                    <a:pt x="10" y="16"/>
                  </a:lnTo>
                  <a:lnTo>
                    <a:pt x="10" y="17"/>
                  </a:lnTo>
                  <a:lnTo>
                    <a:pt x="13" y="20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4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2" y="6"/>
                  </a:lnTo>
                  <a:lnTo>
                    <a:pt x="47" y="14"/>
                  </a:lnTo>
                  <a:lnTo>
                    <a:pt x="47" y="16"/>
                  </a:lnTo>
                  <a:lnTo>
                    <a:pt x="48" y="17"/>
                  </a:lnTo>
                  <a:lnTo>
                    <a:pt x="58" y="17"/>
                  </a:lnTo>
                  <a:lnTo>
                    <a:pt x="57" y="18"/>
                  </a:lnTo>
                  <a:lnTo>
                    <a:pt x="53" y="21"/>
                  </a:lnTo>
                  <a:lnTo>
                    <a:pt x="53" y="24"/>
                  </a:lnTo>
                  <a:lnTo>
                    <a:pt x="58" y="26"/>
                  </a:lnTo>
                  <a:lnTo>
                    <a:pt x="67" y="33"/>
                  </a:lnTo>
                  <a:lnTo>
                    <a:pt x="63" y="36"/>
                  </a:lnTo>
                  <a:moveTo>
                    <a:pt x="71" y="99"/>
                  </a:moveTo>
                  <a:lnTo>
                    <a:pt x="71" y="99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1"/>
            <p:cNvSpPr/>
            <p:nvPr/>
          </p:nvSpPr>
          <p:spPr bwMode="auto">
            <a:xfrm>
              <a:off x="5342758" y="3238612"/>
              <a:ext cx="406076" cy="803082"/>
            </a:xfrm>
            <a:custGeom>
              <a:avLst/>
              <a:gdLst>
                <a:gd name="T0" fmla="*/ 316501 w 43"/>
                <a:gd name="T1" fmla="*/ 581678 h 85"/>
                <a:gd name="T2" fmla="*/ 256623 w 43"/>
                <a:gd name="T3" fmla="*/ 641557 h 85"/>
                <a:gd name="T4" fmla="*/ 188190 w 43"/>
                <a:gd name="T5" fmla="*/ 650111 h 85"/>
                <a:gd name="T6" fmla="*/ 136866 w 43"/>
                <a:gd name="T7" fmla="*/ 684328 h 85"/>
                <a:gd name="T8" fmla="*/ 102649 w 43"/>
                <a:gd name="T9" fmla="*/ 684328 h 85"/>
                <a:gd name="T10" fmla="*/ 59879 w 43"/>
                <a:gd name="T11" fmla="*/ 727098 h 85"/>
                <a:gd name="T12" fmla="*/ 34216 w 43"/>
                <a:gd name="T13" fmla="*/ 727098 h 85"/>
                <a:gd name="T14" fmla="*/ 8554 w 43"/>
                <a:gd name="T15" fmla="*/ 692882 h 85"/>
                <a:gd name="T16" fmla="*/ 17108 w 43"/>
                <a:gd name="T17" fmla="*/ 633003 h 85"/>
                <a:gd name="T18" fmla="*/ 17108 w 43"/>
                <a:gd name="T19" fmla="*/ 573124 h 85"/>
                <a:gd name="T20" fmla="*/ 8554 w 43"/>
                <a:gd name="T21" fmla="*/ 513246 h 85"/>
                <a:gd name="T22" fmla="*/ 0 w 43"/>
                <a:gd name="T23" fmla="*/ 461921 h 85"/>
                <a:gd name="T24" fmla="*/ 25662 w 43"/>
                <a:gd name="T25" fmla="*/ 427705 h 85"/>
                <a:gd name="T26" fmla="*/ 42770 w 43"/>
                <a:gd name="T27" fmla="*/ 376380 h 85"/>
                <a:gd name="T28" fmla="*/ 25662 w 43"/>
                <a:gd name="T29" fmla="*/ 333610 h 85"/>
                <a:gd name="T30" fmla="*/ 25662 w 43"/>
                <a:gd name="T31" fmla="*/ 299393 h 85"/>
                <a:gd name="T32" fmla="*/ 51325 w 43"/>
                <a:gd name="T33" fmla="*/ 256623 h 85"/>
                <a:gd name="T34" fmla="*/ 51325 w 43"/>
                <a:gd name="T35" fmla="*/ 213852 h 85"/>
                <a:gd name="T36" fmla="*/ 68433 w 43"/>
                <a:gd name="T37" fmla="*/ 188190 h 85"/>
                <a:gd name="T38" fmla="*/ 76987 w 43"/>
                <a:gd name="T39" fmla="*/ 162528 h 85"/>
                <a:gd name="T40" fmla="*/ 85541 w 43"/>
                <a:gd name="T41" fmla="*/ 145420 h 85"/>
                <a:gd name="T42" fmla="*/ 111203 w 43"/>
                <a:gd name="T43" fmla="*/ 119757 h 85"/>
                <a:gd name="T44" fmla="*/ 145420 w 43"/>
                <a:gd name="T45" fmla="*/ 68433 h 85"/>
                <a:gd name="T46" fmla="*/ 179636 w 43"/>
                <a:gd name="T47" fmla="*/ 42770 h 85"/>
                <a:gd name="T48" fmla="*/ 248069 w 43"/>
                <a:gd name="T49" fmla="*/ 42770 h 85"/>
                <a:gd name="T50" fmla="*/ 307947 w 43"/>
                <a:gd name="T51" fmla="*/ 0 h 85"/>
                <a:gd name="T52" fmla="*/ 333610 w 43"/>
                <a:gd name="T53" fmla="*/ 25662 h 85"/>
                <a:gd name="T54" fmla="*/ 299393 w 43"/>
                <a:gd name="T55" fmla="*/ 59879 h 85"/>
                <a:gd name="T56" fmla="*/ 367826 w 43"/>
                <a:gd name="T57" fmla="*/ 128311 h 85"/>
                <a:gd name="T58" fmla="*/ 367826 w 43"/>
                <a:gd name="T59" fmla="*/ 162528 h 85"/>
                <a:gd name="T60" fmla="*/ 350718 w 43"/>
                <a:gd name="T61" fmla="*/ 188190 h 85"/>
                <a:gd name="T62" fmla="*/ 316501 w 43"/>
                <a:gd name="T63" fmla="*/ 205298 h 85"/>
                <a:gd name="T64" fmla="*/ 290839 w 43"/>
                <a:gd name="T65" fmla="*/ 230961 h 85"/>
                <a:gd name="T66" fmla="*/ 290839 w 43"/>
                <a:gd name="T67" fmla="*/ 265177 h 85"/>
                <a:gd name="T68" fmla="*/ 325056 w 43"/>
                <a:gd name="T69" fmla="*/ 290839 h 85"/>
                <a:gd name="T70" fmla="*/ 350718 w 43"/>
                <a:gd name="T71" fmla="*/ 333610 h 85"/>
                <a:gd name="T72" fmla="*/ 350718 w 43"/>
                <a:gd name="T73" fmla="*/ 376380 h 85"/>
                <a:gd name="T74" fmla="*/ 333610 w 43"/>
                <a:gd name="T75" fmla="*/ 427705 h 85"/>
                <a:gd name="T76" fmla="*/ 299393 w 43"/>
                <a:gd name="T77" fmla="*/ 470475 h 85"/>
                <a:gd name="T78" fmla="*/ 299393 w 43"/>
                <a:gd name="T79" fmla="*/ 470475 h 85"/>
                <a:gd name="T80" fmla="*/ 316501 w 43"/>
                <a:gd name="T81" fmla="*/ 496137 h 85"/>
                <a:gd name="T82" fmla="*/ 333610 w 43"/>
                <a:gd name="T83" fmla="*/ 513246 h 85"/>
                <a:gd name="T84" fmla="*/ 325056 w 43"/>
                <a:gd name="T85" fmla="*/ 556016 h 85"/>
                <a:gd name="T86" fmla="*/ 316501 w 43"/>
                <a:gd name="T87" fmla="*/ 581678 h 8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3"/>
                <a:gd name="T133" fmla="*/ 0 h 85"/>
                <a:gd name="T134" fmla="*/ 43 w 43"/>
                <a:gd name="T135" fmla="*/ 85 h 8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3" h="85">
                  <a:moveTo>
                    <a:pt x="37" y="68"/>
                  </a:moveTo>
                  <a:lnTo>
                    <a:pt x="30" y="75"/>
                  </a:lnTo>
                  <a:lnTo>
                    <a:pt x="22" y="76"/>
                  </a:lnTo>
                  <a:lnTo>
                    <a:pt x="16" y="80"/>
                  </a:lnTo>
                  <a:lnTo>
                    <a:pt x="12" y="80"/>
                  </a:lnTo>
                  <a:lnTo>
                    <a:pt x="7" y="85"/>
                  </a:lnTo>
                  <a:lnTo>
                    <a:pt x="4" y="85"/>
                  </a:lnTo>
                  <a:lnTo>
                    <a:pt x="1" y="81"/>
                  </a:lnTo>
                  <a:lnTo>
                    <a:pt x="2" y="74"/>
                  </a:lnTo>
                  <a:lnTo>
                    <a:pt x="2" y="67"/>
                  </a:lnTo>
                  <a:lnTo>
                    <a:pt x="1" y="60"/>
                  </a:lnTo>
                  <a:lnTo>
                    <a:pt x="0" y="54"/>
                  </a:lnTo>
                  <a:lnTo>
                    <a:pt x="3" y="50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3" y="35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19"/>
                  </a:lnTo>
                  <a:lnTo>
                    <a:pt x="10" y="17"/>
                  </a:lnTo>
                  <a:lnTo>
                    <a:pt x="13" y="14"/>
                  </a:lnTo>
                  <a:lnTo>
                    <a:pt x="17" y="8"/>
                  </a:lnTo>
                  <a:lnTo>
                    <a:pt x="21" y="5"/>
                  </a:lnTo>
                  <a:lnTo>
                    <a:pt x="29" y="5"/>
                  </a:lnTo>
                  <a:lnTo>
                    <a:pt x="36" y="0"/>
                  </a:lnTo>
                  <a:lnTo>
                    <a:pt x="39" y="3"/>
                  </a:lnTo>
                  <a:lnTo>
                    <a:pt x="35" y="7"/>
                  </a:lnTo>
                  <a:lnTo>
                    <a:pt x="43" y="15"/>
                  </a:lnTo>
                  <a:lnTo>
                    <a:pt x="43" y="19"/>
                  </a:lnTo>
                  <a:lnTo>
                    <a:pt x="41" y="22"/>
                  </a:lnTo>
                  <a:lnTo>
                    <a:pt x="37" y="24"/>
                  </a:lnTo>
                  <a:lnTo>
                    <a:pt x="34" y="27"/>
                  </a:lnTo>
                  <a:lnTo>
                    <a:pt x="34" y="31"/>
                  </a:lnTo>
                  <a:lnTo>
                    <a:pt x="38" y="34"/>
                  </a:lnTo>
                  <a:lnTo>
                    <a:pt x="41" y="39"/>
                  </a:lnTo>
                  <a:lnTo>
                    <a:pt x="41" y="44"/>
                  </a:lnTo>
                  <a:lnTo>
                    <a:pt x="39" y="50"/>
                  </a:lnTo>
                  <a:lnTo>
                    <a:pt x="35" y="55"/>
                  </a:lnTo>
                  <a:lnTo>
                    <a:pt x="37" y="58"/>
                  </a:lnTo>
                  <a:lnTo>
                    <a:pt x="39" y="60"/>
                  </a:lnTo>
                  <a:lnTo>
                    <a:pt x="38" y="65"/>
                  </a:lnTo>
                  <a:lnTo>
                    <a:pt x="37" y="68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2"/>
            <p:cNvSpPr/>
            <p:nvPr/>
          </p:nvSpPr>
          <p:spPr bwMode="auto">
            <a:xfrm>
              <a:off x="5380531" y="3786598"/>
              <a:ext cx="651612" cy="642465"/>
            </a:xfrm>
            <a:custGeom>
              <a:avLst/>
              <a:gdLst>
                <a:gd name="T0" fmla="*/ 504691 w 69"/>
                <a:gd name="T1" fmla="*/ 265177 h 68"/>
                <a:gd name="T2" fmla="*/ 504691 w 69"/>
                <a:gd name="T3" fmla="*/ 290839 h 68"/>
                <a:gd name="T4" fmla="*/ 504691 w 69"/>
                <a:gd name="T5" fmla="*/ 342164 h 68"/>
                <a:gd name="T6" fmla="*/ 453367 w 69"/>
                <a:gd name="T7" fmla="*/ 384934 h 68"/>
                <a:gd name="T8" fmla="*/ 461921 w 69"/>
                <a:gd name="T9" fmla="*/ 410596 h 68"/>
                <a:gd name="T10" fmla="*/ 470475 w 69"/>
                <a:gd name="T11" fmla="*/ 419150 h 68"/>
                <a:gd name="T12" fmla="*/ 487583 w 69"/>
                <a:gd name="T13" fmla="*/ 436258 h 68"/>
                <a:gd name="T14" fmla="*/ 487583 w 69"/>
                <a:gd name="T15" fmla="*/ 461921 h 68"/>
                <a:gd name="T16" fmla="*/ 504691 w 69"/>
                <a:gd name="T17" fmla="*/ 470475 h 68"/>
                <a:gd name="T18" fmla="*/ 521799 w 69"/>
                <a:gd name="T19" fmla="*/ 461921 h 68"/>
                <a:gd name="T20" fmla="*/ 538907 w 69"/>
                <a:gd name="T21" fmla="*/ 461921 h 68"/>
                <a:gd name="T22" fmla="*/ 556016 w 69"/>
                <a:gd name="T23" fmla="*/ 504691 h 68"/>
                <a:gd name="T24" fmla="*/ 556016 w 69"/>
                <a:gd name="T25" fmla="*/ 530353 h 68"/>
                <a:gd name="T26" fmla="*/ 547462 w 69"/>
                <a:gd name="T27" fmla="*/ 547462 h 68"/>
                <a:gd name="T28" fmla="*/ 513245 w 69"/>
                <a:gd name="T29" fmla="*/ 564570 h 68"/>
                <a:gd name="T30" fmla="*/ 504691 w 69"/>
                <a:gd name="T31" fmla="*/ 581678 h 68"/>
                <a:gd name="T32" fmla="*/ 461921 w 69"/>
                <a:gd name="T33" fmla="*/ 581678 h 68"/>
                <a:gd name="T34" fmla="*/ 419150 w 69"/>
                <a:gd name="T35" fmla="*/ 556016 h 68"/>
                <a:gd name="T36" fmla="*/ 367826 w 69"/>
                <a:gd name="T37" fmla="*/ 556016 h 68"/>
                <a:gd name="T38" fmla="*/ 342163 w 69"/>
                <a:gd name="T39" fmla="*/ 538907 h 68"/>
                <a:gd name="T40" fmla="*/ 333609 w 69"/>
                <a:gd name="T41" fmla="*/ 513245 h 68"/>
                <a:gd name="T42" fmla="*/ 290839 w 69"/>
                <a:gd name="T43" fmla="*/ 487583 h 68"/>
                <a:gd name="T44" fmla="*/ 171082 w 69"/>
                <a:gd name="T45" fmla="*/ 487583 h 68"/>
                <a:gd name="T46" fmla="*/ 111203 w 69"/>
                <a:gd name="T47" fmla="*/ 470475 h 68"/>
                <a:gd name="T48" fmla="*/ 59879 w 69"/>
                <a:gd name="T49" fmla="*/ 419150 h 68"/>
                <a:gd name="T50" fmla="*/ 59879 w 69"/>
                <a:gd name="T51" fmla="*/ 402042 h 68"/>
                <a:gd name="T52" fmla="*/ 59879 w 69"/>
                <a:gd name="T53" fmla="*/ 376380 h 68"/>
                <a:gd name="T54" fmla="*/ 34216 w 69"/>
                <a:gd name="T55" fmla="*/ 342164 h 68"/>
                <a:gd name="T56" fmla="*/ 0 w 69"/>
                <a:gd name="T57" fmla="*/ 282285 h 68"/>
                <a:gd name="T58" fmla="*/ 8554 w 69"/>
                <a:gd name="T59" fmla="*/ 239514 h 68"/>
                <a:gd name="T60" fmla="*/ 0 w 69"/>
                <a:gd name="T61" fmla="*/ 230960 h 68"/>
                <a:gd name="T62" fmla="*/ 25662 w 69"/>
                <a:gd name="T63" fmla="*/ 230960 h 68"/>
                <a:gd name="T64" fmla="*/ 68433 w 69"/>
                <a:gd name="T65" fmla="*/ 188190 h 68"/>
                <a:gd name="T66" fmla="*/ 102649 w 69"/>
                <a:gd name="T67" fmla="*/ 188190 h 68"/>
                <a:gd name="T68" fmla="*/ 153974 w 69"/>
                <a:gd name="T69" fmla="*/ 153974 h 68"/>
                <a:gd name="T70" fmla="*/ 222406 w 69"/>
                <a:gd name="T71" fmla="*/ 145420 h 68"/>
                <a:gd name="T72" fmla="*/ 282285 w 69"/>
                <a:gd name="T73" fmla="*/ 85541 h 68"/>
                <a:gd name="T74" fmla="*/ 290839 w 69"/>
                <a:gd name="T75" fmla="*/ 59879 h 68"/>
                <a:gd name="T76" fmla="*/ 299393 w 69"/>
                <a:gd name="T77" fmla="*/ 17108 h 68"/>
                <a:gd name="T78" fmla="*/ 282285 w 69"/>
                <a:gd name="T79" fmla="*/ 0 h 68"/>
                <a:gd name="T80" fmla="*/ 316501 w 69"/>
                <a:gd name="T81" fmla="*/ 17108 h 68"/>
                <a:gd name="T82" fmla="*/ 350718 w 69"/>
                <a:gd name="T83" fmla="*/ 25662 h 68"/>
                <a:gd name="T84" fmla="*/ 436258 w 69"/>
                <a:gd name="T85" fmla="*/ 17108 h 68"/>
                <a:gd name="T86" fmla="*/ 461921 w 69"/>
                <a:gd name="T87" fmla="*/ 42770 h 68"/>
                <a:gd name="T88" fmla="*/ 470475 w 69"/>
                <a:gd name="T89" fmla="*/ 51325 h 68"/>
                <a:gd name="T90" fmla="*/ 461921 w 69"/>
                <a:gd name="T91" fmla="*/ 8554 h 68"/>
                <a:gd name="T92" fmla="*/ 470475 w 69"/>
                <a:gd name="T93" fmla="*/ 68433 h 68"/>
                <a:gd name="T94" fmla="*/ 470475 w 69"/>
                <a:gd name="T95" fmla="*/ 94095 h 68"/>
                <a:gd name="T96" fmla="*/ 444812 w 69"/>
                <a:gd name="T97" fmla="*/ 119757 h 68"/>
                <a:gd name="T98" fmla="*/ 427704 w 69"/>
                <a:gd name="T99" fmla="*/ 145420 h 68"/>
                <a:gd name="T100" fmla="*/ 496137 w 69"/>
                <a:gd name="T101" fmla="*/ 213852 h 68"/>
                <a:gd name="T102" fmla="*/ 530353 w 69"/>
                <a:gd name="T103" fmla="*/ 213852 h 68"/>
                <a:gd name="T104" fmla="*/ 538907 w 69"/>
                <a:gd name="T105" fmla="*/ 205298 h 68"/>
                <a:gd name="T106" fmla="*/ 547462 w 69"/>
                <a:gd name="T107" fmla="*/ 205298 h 68"/>
                <a:gd name="T108" fmla="*/ 547462 w 69"/>
                <a:gd name="T109" fmla="*/ 213852 h 68"/>
                <a:gd name="T110" fmla="*/ 590232 w 69"/>
                <a:gd name="T111" fmla="*/ 248069 h 68"/>
                <a:gd name="T112" fmla="*/ 573124 w 69"/>
                <a:gd name="T113" fmla="*/ 307947 h 68"/>
                <a:gd name="T114" fmla="*/ 556016 w 69"/>
                <a:gd name="T115" fmla="*/ 307947 h 68"/>
                <a:gd name="T116" fmla="*/ 521799 w 69"/>
                <a:gd name="T117" fmla="*/ 265177 h 68"/>
                <a:gd name="T118" fmla="*/ 504691 w 69"/>
                <a:gd name="T119" fmla="*/ 265177 h 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9"/>
                <a:gd name="T181" fmla="*/ 0 h 68"/>
                <a:gd name="T182" fmla="*/ 69 w 69"/>
                <a:gd name="T183" fmla="*/ 68 h 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9" h="68">
                  <a:moveTo>
                    <a:pt x="59" y="31"/>
                  </a:moveTo>
                  <a:lnTo>
                    <a:pt x="59" y="34"/>
                  </a:lnTo>
                  <a:lnTo>
                    <a:pt x="59" y="40"/>
                  </a:lnTo>
                  <a:lnTo>
                    <a:pt x="53" y="45"/>
                  </a:lnTo>
                  <a:lnTo>
                    <a:pt x="54" y="48"/>
                  </a:lnTo>
                  <a:lnTo>
                    <a:pt x="55" y="49"/>
                  </a:lnTo>
                  <a:lnTo>
                    <a:pt x="57" y="51"/>
                  </a:lnTo>
                  <a:lnTo>
                    <a:pt x="57" y="54"/>
                  </a:lnTo>
                  <a:lnTo>
                    <a:pt x="59" y="55"/>
                  </a:lnTo>
                  <a:lnTo>
                    <a:pt x="61" y="54"/>
                  </a:lnTo>
                  <a:lnTo>
                    <a:pt x="63" y="54"/>
                  </a:lnTo>
                  <a:lnTo>
                    <a:pt x="65" y="59"/>
                  </a:lnTo>
                  <a:lnTo>
                    <a:pt x="65" y="62"/>
                  </a:lnTo>
                  <a:lnTo>
                    <a:pt x="64" y="64"/>
                  </a:lnTo>
                  <a:lnTo>
                    <a:pt x="60" y="66"/>
                  </a:lnTo>
                  <a:lnTo>
                    <a:pt x="59" y="68"/>
                  </a:lnTo>
                  <a:lnTo>
                    <a:pt x="54" y="68"/>
                  </a:lnTo>
                  <a:lnTo>
                    <a:pt x="49" y="65"/>
                  </a:lnTo>
                  <a:lnTo>
                    <a:pt x="43" y="65"/>
                  </a:lnTo>
                  <a:lnTo>
                    <a:pt x="40" y="63"/>
                  </a:lnTo>
                  <a:lnTo>
                    <a:pt x="39" y="60"/>
                  </a:lnTo>
                  <a:lnTo>
                    <a:pt x="34" y="57"/>
                  </a:lnTo>
                  <a:lnTo>
                    <a:pt x="20" y="57"/>
                  </a:lnTo>
                  <a:lnTo>
                    <a:pt x="13" y="55"/>
                  </a:lnTo>
                  <a:lnTo>
                    <a:pt x="7" y="49"/>
                  </a:lnTo>
                  <a:lnTo>
                    <a:pt x="7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0" y="33"/>
                  </a:lnTo>
                  <a:lnTo>
                    <a:pt x="1" y="28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8" y="18"/>
                  </a:lnTo>
                  <a:lnTo>
                    <a:pt x="26" y="17"/>
                  </a:lnTo>
                  <a:lnTo>
                    <a:pt x="33" y="10"/>
                  </a:lnTo>
                  <a:lnTo>
                    <a:pt x="34" y="7"/>
                  </a:lnTo>
                  <a:lnTo>
                    <a:pt x="35" y="2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51" y="2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4" y="1"/>
                  </a:lnTo>
                  <a:lnTo>
                    <a:pt x="55" y="8"/>
                  </a:lnTo>
                  <a:lnTo>
                    <a:pt x="55" y="11"/>
                  </a:lnTo>
                  <a:lnTo>
                    <a:pt x="52" y="14"/>
                  </a:lnTo>
                  <a:lnTo>
                    <a:pt x="50" y="17"/>
                  </a:lnTo>
                  <a:lnTo>
                    <a:pt x="58" y="25"/>
                  </a:lnTo>
                  <a:lnTo>
                    <a:pt x="62" y="25"/>
                  </a:lnTo>
                  <a:lnTo>
                    <a:pt x="63" y="24"/>
                  </a:lnTo>
                  <a:lnTo>
                    <a:pt x="64" y="24"/>
                  </a:lnTo>
                  <a:lnTo>
                    <a:pt x="64" y="25"/>
                  </a:lnTo>
                  <a:lnTo>
                    <a:pt x="69" y="29"/>
                  </a:lnTo>
                  <a:lnTo>
                    <a:pt x="67" y="36"/>
                  </a:lnTo>
                  <a:lnTo>
                    <a:pt x="65" y="36"/>
                  </a:lnTo>
                  <a:lnTo>
                    <a:pt x="61" y="31"/>
                  </a:lnTo>
                  <a:lnTo>
                    <a:pt x="59" y="3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3"/>
            <p:cNvSpPr/>
            <p:nvPr/>
          </p:nvSpPr>
          <p:spPr bwMode="auto">
            <a:xfrm>
              <a:off x="5172772" y="4240103"/>
              <a:ext cx="878260" cy="547986"/>
            </a:xfrm>
            <a:custGeom>
              <a:avLst/>
              <a:gdLst>
                <a:gd name="T0" fmla="*/ 752761 w 93"/>
                <a:gd name="T1" fmla="*/ 367826 h 58"/>
                <a:gd name="T2" fmla="*/ 633003 w 93"/>
                <a:gd name="T3" fmla="*/ 453367 h 58"/>
                <a:gd name="T4" fmla="*/ 573125 w 93"/>
                <a:gd name="T5" fmla="*/ 487584 h 58"/>
                <a:gd name="T6" fmla="*/ 513246 w 93"/>
                <a:gd name="T7" fmla="*/ 444813 h 58"/>
                <a:gd name="T8" fmla="*/ 479029 w 93"/>
                <a:gd name="T9" fmla="*/ 453367 h 58"/>
                <a:gd name="T10" fmla="*/ 444813 w 93"/>
                <a:gd name="T11" fmla="*/ 427705 h 58"/>
                <a:gd name="T12" fmla="*/ 402043 w 93"/>
                <a:gd name="T13" fmla="*/ 436259 h 58"/>
                <a:gd name="T14" fmla="*/ 273731 w 93"/>
                <a:gd name="T15" fmla="*/ 376381 h 58"/>
                <a:gd name="T16" fmla="*/ 205298 w 93"/>
                <a:gd name="T17" fmla="*/ 367826 h 58"/>
                <a:gd name="T18" fmla="*/ 222407 w 93"/>
                <a:gd name="T19" fmla="*/ 393489 h 58"/>
                <a:gd name="T20" fmla="*/ 205298 w 93"/>
                <a:gd name="T21" fmla="*/ 427705 h 58"/>
                <a:gd name="T22" fmla="*/ 128311 w 93"/>
                <a:gd name="T23" fmla="*/ 453367 h 58"/>
                <a:gd name="T24" fmla="*/ 102649 w 93"/>
                <a:gd name="T25" fmla="*/ 496138 h 58"/>
                <a:gd name="T26" fmla="*/ 59879 w 93"/>
                <a:gd name="T27" fmla="*/ 453367 h 58"/>
                <a:gd name="T28" fmla="*/ 0 w 93"/>
                <a:gd name="T29" fmla="*/ 402043 h 58"/>
                <a:gd name="T30" fmla="*/ 8554 w 93"/>
                <a:gd name="T31" fmla="*/ 367826 h 58"/>
                <a:gd name="T32" fmla="*/ 0 w 93"/>
                <a:gd name="T33" fmla="*/ 342164 h 58"/>
                <a:gd name="T34" fmla="*/ 34216 w 93"/>
                <a:gd name="T35" fmla="*/ 316502 h 58"/>
                <a:gd name="T36" fmla="*/ 171082 w 93"/>
                <a:gd name="T37" fmla="*/ 273731 h 58"/>
                <a:gd name="T38" fmla="*/ 188190 w 93"/>
                <a:gd name="T39" fmla="*/ 239515 h 58"/>
                <a:gd name="T40" fmla="*/ 111203 w 93"/>
                <a:gd name="T41" fmla="*/ 171082 h 58"/>
                <a:gd name="T42" fmla="*/ 102649 w 93"/>
                <a:gd name="T43" fmla="*/ 102649 h 58"/>
                <a:gd name="T44" fmla="*/ 153974 w 93"/>
                <a:gd name="T45" fmla="*/ 68433 h 58"/>
                <a:gd name="T46" fmla="*/ 136866 w 93"/>
                <a:gd name="T47" fmla="*/ 25662 h 58"/>
                <a:gd name="T48" fmla="*/ 111203 w 93"/>
                <a:gd name="T49" fmla="*/ 0 h 58"/>
                <a:gd name="T50" fmla="*/ 299393 w 93"/>
                <a:gd name="T51" fmla="*/ 59879 h 58"/>
                <a:gd name="T52" fmla="*/ 479029 w 93"/>
                <a:gd name="T53" fmla="*/ 76987 h 58"/>
                <a:gd name="T54" fmla="*/ 530354 w 93"/>
                <a:gd name="T55" fmla="*/ 128312 h 58"/>
                <a:gd name="T56" fmla="*/ 607341 w 93"/>
                <a:gd name="T57" fmla="*/ 145420 h 58"/>
                <a:gd name="T58" fmla="*/ 692882 w 93"/>
                <a:gd name="T59" fmla="*/ 171082 h 58"/>
                <a:gd name="T60" fmla="*/ 709990 w 93"/>
                <a:gd name="T61" fmla="*/ 196744 h 58"/>
                <a:gd name="T62" fmla="*/ 752761 w 93"/>
                <a:gd name="T63" fmla="*/ 222407 h 58"/>
                <a:gd name="T64" fmla="*/ 735652 w 93"/>
                <a:gd name="T65" fmla="*/ 248069 h 58"/>
                <a:gd name="T66" fmla="*/ 769869 w 93"/>
                <a:gd name="T67" fmla="*/ 307948 h 58"/>
                <a:gd name="T68" fmla="*/ 778423 w 93"/>
                <a:gd name="T69" fmla="*/ 342164 h 58"/>
                <a:gd name="T70" fmla="*/ 795531 w 93"/>
                <a:gd name="T71" fmla="*/ 359272 h 5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3"/>
                <a:gd name="T109" fmla="*/ 0 h 58"/>
                <a:gd name="T110" fmla="*/ 93 w 93"/>
                <a:gd name="T111" fmla="*/ 58 h 5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3" h="58">
                  <a:moveTo>
                    <a:pt x="93" y="42"/>
                  </a:moveTo>
                  <a:lnTo>
                    <a:pt x="88" y="43"/>
                  </a:lnTo>
                  <a:lnTo>
                    <a:pt x="80" y="48"/>
                  </a:lnTo>
                  <a:lnTo>
                    <a:pt x="74" y="53"/>
                  </a:lnTo>
                  <a:lnTo>
                    <a:pt x="71" y="53"/>
                  </a:lnTo>
                  <a:lnTo>
                    <a:pt x="67" y="57"/>
                  </a:lnTo>
                  <a:lnTo>
                    <a:pt x="63" y="53"/>
                  </a:lnTo>
                  <a:lnTo>
                    <a:pt x="60" y="52"/>
                  </a:lnTo>
                  <a:lnTo>
                    <a:pt x="58" y="50"/>
                  </a:lnTo>
                  <a:lnTo>
                    <a:pt x="56" y="53"/>
                  </a:lnTo>
                  <a:lnTo>
                    <a:pt x="54" y="52"/>
                  </a:lnTo>
                  <a:lnTo>
                    <a:pt x="52" y="50"/>
                  </a:lnTo>
                  <a:lnTo>
                    <a:pt x="51" y="51"/>
                  </a:lnTo>
                  <a:lnTo>
                    <a:pt x="47" y="51"/>
                  </a:lnTo>
                  <a:lnTo>
                    <a:pt x="35" y="44"/>
                  </a:lnTo>
                  <a:lnTo>
                    <a:pt x="32" y="44"/>
                  </a:lnTo>
                  <a:lnTo>
                    <a:pt x="27" y="42"/>
                  </a:lnTo>
                  <a:lnTo>
                    <a:pt x="24" y="43"/>
                  </a:lnTo>
                  <a:lnTo>
                    <a:pt x="24" y="44"/>
                  </a:lnTo>
                  <a:lnTo>
                    <a:pt x="26" y="46"/>
                  </a:lnTo>
                  <a:lnTo>
                    <a:pt x="26" y="48"/>
                  </a:lnTo>
                  <a:lnTo>
                    <a:pt x="24" y="50"/>
                  </a:lnTo>
                  <a:lnTo>
                    <a:pt x="18" y="50"/>
                  </a:lnTo>
                  <a:lnTo>
                    <a:pt x="15" y="53"/>
                  </a:lnTo>
                  <a:lnTo>
                    <a:pt x="14" y="55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7" y="53"/>
                  </a:lnTo>
                  <a:lnTo>
                    <a:pt x="2" y="49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0" y="40"/>
                  </a:lnTo>
                  <a:lnTo>
                    <a:pt x="1" y="38"/>
                  </a:lnTo>
                  <a:lnTo>
                    <a:pt x="4" y="37"/>
                  </a:lnTo>
                  <a:lnTo>
                    <a:pt x="13" y="37"/>
                  </a:lnTo>
                  <a:lnTo>
                    <a:pt x="20" y="32"/>
                  </a:lnTo>
                  <a:lnTo>
                    <a:pt x="22" y="31"/>
                  </a:lnTo>
                  <a:lnTo>
                    <a:pt x="22" y="28"/>
                  </a:lnTo>
                  <a:lnTo>
                    <a:pt x="17" y="23"/>
                  </a:lnTo>
                  <a:lnTo>
                    <a:pt x="13" y="20"/>
                  </a:lnTo>
                  <a:lnTo>
                    <a:pt x="12" y="19"/>
                  </a:lnTo>
                  <a:lnTo>
                    <a:pt x="12" y="12"/>
                  </a:lnTo>
                  <a:lnTo>
                    <a:pt x="16" y="9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3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29" y="1"/>
                  </a:lnTo>
                  <a:lnTo>
                    <a:pt x="35" y="7"/>
                  </a:lnTo>
                  <a:lnTo>
                    <a:pt x="42" y="9"/>
                  </a:lnTo>
                  <a:lnTo>
                    <a:pt x="56" y="9"/>
                  </a:lnTo>
                  <a:lnTo>
                    <a:pt x="61" y="12"/>
                  </a:lnTo>
                  <a:lnTo>
                    <a:pt x="62" y="15"/>
                  </a:lnTo>
                  <a:lnTo>
                    <a:pt x="65" y="17"/>
                  </a:lnTo>
                  <a:lnTo>
                    <a:pt x="71" y="17"/>
                  </a:lnTo>
                  <a:lnTo>
                    <a:pt x="76" y="20"/>
                  </a:lnTo>
                  <a:lnTo>
                    <a:pt x="81" y="20"/>
                  </a:lnTo>
                  <a:lnTo>
                    <a:pt x="83" y="22"/>
                  </a:lnTo>
                  <a:lnTo>
                    <a:pt x="83" y="23"/>
                  </a:lnTo>
                  <a:lnTo>
                    <a:pt x="86" y="24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6" y="29"/>
                  </a:lnTo>
                  <a:lnTo>
                    <a:pt x="87" y="31"/>
                  </a:lnTo>
                  <a:lnTo>
                    <a:pt x="90" y="36"/>
                  </a:lnTo>
                  <a:lnTo>
                    <a:pt x="90" y="38"/>
                  </a:lnTo>
                  <a:lnTo>
                    <a:pt x="91" y="40"/>
                  </a:lnTo>
                  <a:lnTo>
                    <a:pt x="93" y="40"/>
                  </a:lnTo>
                  <a:lnTo>
                    <a:pt x="93" y="42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5" name="组合 25"/>
            <p:cNvGrpSpPr/>
            <p:nvPr/>
          </p:nvGrpSpPr>
          <p:grpSpPr bwMode="auto">
            <a:xfrm>
              <a:off x="5786608" y="3522053"/>
              <a:ext cx="916035" cy="1936845"/>
              <a:chOff x="5593829" y="2406963"/>
              <a:chExt cx="829748" cy="1753589"/>
            </a:xfrm>
            <a:grpFill/>
          </p:grpSpPr>
          <p:sp>
            <p:nvSpPr>
              <p:cNvPr id="29" name="Freeform 16"/>
              <p:cNvSpPr/>
              <p:nvPr/>
            </p:nvSpPr>
            <p:spPr bwMode="auto">
              <a:xfrm>
                <a:off x="5867561" y="3578874"/>
                <a:ext cx="444813" cy="581678"/>
              </a:xfrm>
              <a:custGeom>
                <a:avLst/>
                <a:gdLst>
                  <a:gd name="T0" fmla="*/ 444813 w 52"/>
                  <a:gd name="T1" fmla="*/ 102649 h 68"/>
                  <a:gd name="T2" fmla="*/ 410597 w 52"/>
                  <a:gd name="T3" fmla="*/ 145420 h 68"/>
                  <a:gd name="T4" fmla="*/ 410597 w 52"/>
                  <a:gd name="T5" fmla="*/ 171082 h 68"/>
                  <a:gd name="T6" fmla="*/ 393488 w 52"/>
                  <a:gd name="T7" fmla="*/ 188190 h 68"/>
                  <a:gd name="T8" fmla="*/ 350718 w 52"/>
                  <a:gd name="T9" fmla="*/ 179636 h 68"/>
                  <a:gd name="T10" fmla="*/ 402043 w 52"/>
                  <a:gd name="T11" fmla="*/ 230960 h 68"/>
                  <a:gd name="T12" fmla="*/ 359272 w 52"/>
                  <a:gd name="T13" fmla="*/ 273731 h 68"/>
                  <a:gd name="T14" fmla="*/ 359272 w 52"/>
                  <a:gd name="T15" fmla="*/ 307947 h 68"/>
                  <a:gd name="T16" fmla="*/ 384934 w 52"/>
                  <a:gd name="T17" fmla="*/ 333609 h 68"/>
                  <a:gd name="T18" fmla="*/ 384934 w 52"/>
                  <a:gd name="T19" fmla="*/ 342164 h 68"/>
                  <a:gd name="T20" fmla="*/ 342164 w 52"/>
                  <a:gd name="T21" fmla="*/ 342164 h 68"/>
                  <a:gd name="T22" fmla="*/ 350718 w 52"/>
                  <a:gd name="T23" fmla="*/ 359272 h 68"/>
                  <a:gd name="T24" fmla="*/ 316502 w 52"/>
                  <a:gd name="T25" fmla="*/ 384934 h 68"/>
                  <a:gd name="T26" fmla="*/ 307948 w 52"/>
                  <a:gd name="T27" fmla="*/ 419150 h 68"/>
                  <a:gd name="T28" fmla="*/ 282285 w 52"/>
                  <a:gd name="T29" fmla="*/ 444813 h 68"/>
                  <a:gd name="T30" fmla="*/ 248069 w 52"/>
                  <a:gd name="T31" fmla="*/ 444813 h 68"/>
                  <a:gd name="T32" fmla="*/ 248069 w 52"/>
                  <a:gd name="T33" fmla="*/ 461921 h 68"/>
                  <a:gd name="T34" fmla="*/ 256623 w 52"/>
                  <a:gd name="T35" fmla="*/ 470475 h 68"/>
                  <a:gd name="T36" fmla="*/ 256623 w 52"/>
                  <a:gd name="T37" fmla="*/ 479029 h 68"/>
                  <a:gd name="T38" fmla="*/ 230961 w 52"/>
                  <a:gd name="T39" fmla="*/ 479029 h 68"/>
                  <a:gd name="T40" fmla="*/ 188190 w 52"/>
                  <a:gd name="T41" fmla="*/ 530353 h 68"/>
                  <a:gd name="T42" fmla="*/ 188190 w 52"/>
                  <a:gd name="T43" fmla="*/ 547462 h 68"/>
                  <a:gd name="T44" fmla="*/ 136866 w 52"/>
                  <a:gd name="T45" fmla="*/ 581678 h 68"/>
                  <a:gd name="T46" fmla="*/ 136866 w 52"/>
                  <a:gd name="T47" fmla="*/ 581678 h 68"/>
                  <a:gd name="T48" fmla="*/ 136866 w 52"/>
                  <a:gd name="T49" fmla="*/ 556016 h 68"/>
                  <a:gd name="T50" fmla="*/ 59879 w 52"/>
                  <a:gd name="T51" fmla="*/ 453367 h 68"/>
                  <a:gd name="T52" fmla="*/ 8554 w 52"/>
                  <a:gd name="T53" fmla="*/ 453367 h 68"/>
                  <a:gd name="T54" fmla="*/ 0 w 52"/>
                  <a:gd name="T55" fmla="*/ 444813 h 68"/>
                  <a:gd name="T56" fmla="*/ 0 w 52"/>
                  <a:gd name="T57" fmla="*/ 402042 h 68"/>
                  <a:gd name="T58" fmla="*/ 8554 w 52"/>
                  <a:gd name="T59" fmla="*/ 384934 h 68"/>
                  <a:gd name="T60" fmla="*/ 8554 w 52"/>
                  <a:gd name="T61" fmla="*/ 359272 h 68"/>
                  <a:gd name="T62" fmla="*/ 0 w 52"/>
                  <a:gd name="T63" fmla="*/ 342164 h 68"/>
                  <a:gd name="T64" fmla="*/ 8554 w 52"/>
                  <a:gd name="T65" fmla="*/ 325055 h 68"/>
                  <a:gd name="T66" fmla="*/ 42770 w 52"/>
                  <a:gd name="T67" fmla="*/ 282285 h 68"/>
                  <a:gd name="T68" fmla="*/ 42770 w 52"/>
                  <a:gd name="T69" fmla="*/ 213852 h 68"/>
                  <a:gd name="T70" fmla="*/ 102649 w 52"/>
                  <a:gd name="T71" fmla="*/ 162528 h 68"/>
                  <a:gd name="T72" fmla="*/ 102649 w 52"/>
                  <a:gd name="T73" fmla="*/ 136865 h 68"/>
                  <a:gd name="T74" fmla="*/ 94095 w 52"/>
                  <a:gd name="T75" fmla="*/ 119757 h 68"/>
                  <a:gd name="T76" fmla="*/ 94095 w 52"/>
                  <a:gd name="T77" fmla="*/ 94095 h 68"/>
                  <a:gd name="T78" fmla="*/ 136866 w 52"/>
                  <a:gd name="T79" fmla="*/ 68433 h 68"/>
                  <a:gd name="T80" fmla="*/ 162528 w 52"/>
                  <a:gd name="T81" fmla="*/ 68433 h 68"/>
                  <a:gd name="T82" fmla="*/ 205298 w 52"/>
                  <a:gd name="T83" fmla="*/ 25662 h 68"/>
                  <a:gd name="T84" fmla="*/ 213852 w 52"/>
                  <a:gd name="T85" fmla="*/ 0 h 68"/>
                  <a:gd name="T86" fmla="*/ 230961 w 52"/>
                  <a:gd name="T87" fmla="*/ 0 h 68"/>
                  <a:gd name="T88" fmla="*/ 265177 w 52"/>
                  <a:gd name="T89" fmla="*/ 34216 h 68"/>
                  <a:gd name="T90" fmla="*/ 265177 w 52"/>
                  <a:gd name="T91" fmla="*/ 68433 h 68"/>
                  <a:gd name="T92" fmla="*/ 282285 w 52"/>
                  <a:gd name="T93" fmla="*/ 94095 h 68"/>
                  <a:gd name="T94" fmla="*/ 299393 w 52"/>
                  <a:gd name="T95" fmla="*/ 111203 h 68"/>
                  <a:gd name="T96" fmla="*/ 316502 w 52"/>
                  <a:gd name="T97" fmla="*/ 111203 h 68"/>
                  <a:gd name="T98" fmla="*/ 350718 w 52"/>
                  <a:gd name="T99" fmla="*/ 111203 h 68"/>
                  <a:gd name="T100" fmla="*/ 376380 w 52"/>
                  <a:gd name="T101" fmla="*/ 102649 h 68"/>
                  <a:gd name="T102" fmla="*/ 444813 w 52"/>
                  <a:gd name="T103" fmla="*/ 102649 h 6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2"/>
                  <a:gd name="T157" fmla="*/ 0 h 68"/>
                  <a:gd name="T158" fmla="*/ 52 w 52"/>
                  <a:gd name="T159" fmla="*/ 68 h 6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2" h="68">
                    <a:moveTo>
                      <a:pt x="52" y="12"/>
                    </a:moveTo>
                    <a:lnTo>
                      <a:pt x="48" y="17"/>
                    </a:lnTo>
                    <a:lnTo>
                      <a:pt x="48" y="20"/>
                    </a:lnTo>
                    <a:lnTo>
                      <a:pt x="46" y="22"/>
                    </a:lnTo>
                    <a:lnTo>
                      <a:pt x="41" y="21"/>
                    </a:lnTo>
                    <a:lnTo>
                      <a:pt x="47" y="27"/>
                    </a:lnTo>
                    <a:lnTo>
                      <a:pt x="42" y="32"/>
                    </a:lnTo>
                    <a:lnTo>
                      <a:pt x="42" y="36"/>
                    </a:lnTo>
                    <a:lnTo>
                      <a:pt x="45" y="39"/>
                    </a:lnTo>
                    <a:lnTo>
                      <a:pt x="45" y="40"/>
                    </a:lnTo>
                    <a:lnTo>
                      <a:pt x="40" y="40"/>
                    </a:lnTo>
                    <a:lnTo>
                      <a:pt x="41" y="42"/>
                    </a:lnTo>
                    <a:lnTo>
                      <a:pt x="37" y="45"/>
                    </a:lnTo>
                    <a:lnTo>
                      <a:pt x="36" y="49"/>
                    </a:lnTo>
                    <a:lnTo>
                      <a:pt x="33" y="52"/>
                    </a:lnTo>
                    <a:lnTo>
                      <a:pt x="29" y="52"/>
                    </a:lnTo>
                    <a:lnTo>
                      <a:pt x="29" y="54"/>
                    </a:lnTo>
                    <a:lnTo>
                      <a:pt x="30" y="55"/>
                    </a:lnTo>
                    <a:lnTo>
                      <a:pt x="30" y="56"/>
                    </a:lnTo>
                    <a:lnTo>
                      <a:pt x="27" y="56"/>
                    </a:lnTo>
                    <a:lnTo>
                      <a:pt x="22" y="62"/>
                    </a:lnTo>
                    <a:lnTo>
                      <a:pt x="22" y="64"/>
                    </a:lnTo>
                    <a:lnTo>
                      <a:pt x="16" y="68"/>
                    </a:lnTo>
                    <a:lnTo>
                      <a:pt x="16" y="65"/>
                    </a:lnTo>
                    <a:lnTo>
                      <a:pt x="7" y="53"/>
                    </a:lnTo>
                    <a:lnTo>
                      <a:pt x="1" y="53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1" y="45"/>
                    </a:lnTo>
                    <a:lnTo>
                      <a:pt x="1" y="42"/>
                    </a:lnTo>
                    <a:lnTo>
                      <a:pt x="0" y="40"/>
                    </a:lnTo>
                    <a:lnTo>
                      <a:pt x="1" y="38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12" y="19"/>
                    </a:lnTo>
                    <a:lnTo>
                      <a:pt x="12" y="16"/>
                    </a:lnTo>
                    <a:lnTo>
                      <a:pt x="11" y="14"/>
                    </a:lnTo>
                    <a:lnTo>
                      <a:pt x="11" y="11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4" y="3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31" y="4"/>
                    </a:lnTo>
                    <a:lnTo>
                      <a:pt x="31" y="8"/>
                    </a:lnTo>
                    <a:lnTo>
                      <a:pt x="33" y="11"/>
                    </a:lnTo>
                    <a:lnTo>
                      <a:pt x="35" y="13"/>
                    </a:lnTo>
                    <a:lnTo>
                      <a:pt x="37" y="13"/>
                    </a:lnTo>
                    <a:lnTo>
                      <a:pt x="41" y="13"/>
                    </a:lnTo>
                    <a:lnTo>
                      <a:pt x="44" y="12"/>
                    </a:lnTo>
                    <a:lnTo>
                      <a:pt x="52" y="12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7"/>
              <p:cNvSpPr/>
              <p:nvPr/>
            </p:nvSpPr>
            <p:spPr bwMode="auto">
              <a:xfrm>
                <a:off x="6030089" y="3296588"/>
                <a:ext cx="393488" cy="393488"/>
              </a:xfrm>
              <a:custGeom>
                <a:avLst/>
                <a:gdLst>
                  <a:gd name="T0" fmla="*/ 179636 w 46"/>
                  <a:gd name="T1" fmla="*/ 0 h 46"/>
                  <a:gd name="T2" fmla="*/ 222406 w 46"/>
                  <a:gd name="T3" fmla="*/ 8554 h 46"/>
                  <a:gd name="T4" fmla="*/ 230960 w 46"/>
                  <a:gd name="T5" fmla="*/ 34216 h 46"/>
                  <a:gd name="T6" fmla="*/ 256623 w 46"/>
                  <a:gd name="T7" fmla="*/ 42770 h 46"/>
                  <a:gd name="T8" fmla="*/ 282285 w 46"/>
                  <a:gd name="T9" fmla="*/ 17108 h 46"/>
                  <a:gd name="T10" fmla="*/ 316501 w 46"/>
                  <a:gd name="T11" fmla="*/ 8554 h 46"/>
                  <a:gd name="T12" fmla="*/ 342163 w 46"/>
                  <a:gd name="T13" fmla="*/ 34216 h 46"/>
                  <a:gd name="T14" fmla="*/ 393488 w 46"/>
                  <a:gd name="T15" fmla="*/ 34216 h 46"/>
                  <a:gd name="T16" fmla="*/ 342163 w 46"/>
                  <a:gd name="T17" fmla="*/ 85541 h 46"/>
                  <a:gd name="T18" fmla="*/ 342163 w 46"/>
                  <a:gd name="T19" fmla="*/ 102649 h 46"/>
                  <a:gd name="T20" fmla="*/ 367826 w 46"/>
                  <a:gd name="T21" fmla="*/ 102649 h 46"/>
                  <a:gd name="T22" fmla="*/ 384934 w 46"/>
                  <a:gd name="T23" fmla="*/ 85541 h 46"/>
                  <a:gd name="T24" fmla="*/ 384934 w 46"/>
                  <a:gd name="T25" fmla="*/ 128311 h 46"/>
                  <a:gd name="T26" fmla="*/ 350718 w 46"/>
                  <a:gd name="T27" fmla="*/ 128311 h 46"/>
                  <a:gd name="T28" fmla="*/ 342163 w 46"/>
                  <a:gd name="T29" fmla="*/ 153974 h 46"/>
                  <a:gd name="T30" fmla="*/ 367826 w 46"/>
                  <a:gd name="T31" fmla="*/ 153974 h 46"/>
                  <a:gd name="T32" fmla="*/ 367826 w 46"/>
                  <a:gd name="T33" fmla="*/ 222406 h 46"/>
                  <a:gd name="T34" fmla="*/ 376380 w 46"/>
                  <a:gd name="T35" fmla="*/ 230960 h 46"/>
                  <a:gd name="T36" fmla="*/ 367826 w 46"/>
                  <a:gd name="T37" fmla="*/ 273731 h 46"/>
                  <a:gd name="T38" fmla="*/ 342163 w 46"/>
                  <a:gd name="T39" fmla="*/ 273731 h 46"/>
                  <a:gd name="T40" fmla="*/ 342163 w 46"/>
                  <a:gd name="T41" fmla="*/ 248069 h 46"/>
                  <a:gd name="T42" fmla="*/ 325055 w 46"/>
                  <a:gd name="T43" fmla="*/ 265177 h 46"/>
                  <a:gd name="T44" fmla="*/ 282285 w 46"/>
                  <a:gd name="T45" fmla="*/ 307947 h 46"/>
                  <a:gd name="T46" fmla="*/ 282285 w 46"/>
                  <a:gd name="T47" fmla="*/ 384934 h 46"/>
                  <a:gd name="T48" fmla="*/ 222406 w 46"/>
                  <a:gd name="T49" fmla="*/ 384934 h 46"/>
                  <a:gd name="T50" fmla="*/ 188190 w 46"/>
                  <a:gd name="T51" fmla="*/ 393488 h 46"/>
                  <a:gd name="T52" fmla="*/ 153974 w 46"/>
                  <a:gd name="T53" fmla="*/ 393488 h 46"/>
                  <a:gd name="T54" fmla="*/ 136865 w 46"/>
                  <a:gd name="T55" fmla="*/ 393488 h 46"/>
                  <a:gd name="T56" fmla="*/ 119757 w 46"/>
                  <a:gd name="T57" fmla="*/ 376380 h 46"/>
                  <a:gd name="T58" fmla="*/ 102649 w 46"/>
                  <a:gd name="T59" fmla="*/ 350718 h 46"/>
                  <a:gd name="T60" fmla="*/ 102649 w 46"/>
                  <a:gd name="T61" fmla="*/ 316501 h 46"/>
                  <a:gd name="T62" fmla="*/ 59879 w 46"/>
                  <a:gd name="T63" fmla="*/ 282285 h 46"/>
                  <a:gd name="T64" fmla="*/ 51325 w 46"/>
                  <a:gd name="T65" fmla="*/ 282285 h 46"/>
                  <a:gd name="T66" fmla="*/ 51325 w 46"/>
                  <a:gd name="T67" fmla="*/ 256623 h 46"/>
                  <a:gd name="T68" fmla="*/ 0 w 46"/>
                  <a:gd name="T69" fmla="*/ 188190 h 46"/>
                  <a:gd name="T70" fmla="*/ 0 w 46"/>
                  <a:gd name="T71" fmla="*/ 179636 h 46"/>
                  <a:gd name="T72" fmla="*/ 34216 w 46"/>
                  <a:gd name="T73" fmla="*/ 145419 h 46"/>
                  <a:gd name="T74" fmla="*/ 34216 w 46"/>
                  <a:gd name="T75" fmla="*/ 128311 h 46"/>
                  <a:gd name="T76" fmla="*/ 76987 w 46"/>
                  <a:gd name="T77" fmla="*/ 85541 h 46"/>
                  <a:gd name="T78" fmla="*/ 76987 w 46"/>
                  <a:gd name="T79" fmla="*/ 34216 h 46"/>
                  <a:gd name="T80" fmla="*/ 102649 w 46"/>
                  <a:gd name="T81" fmla="*/ 17108 h 46"/>
                  <a:gd name="T82" fmla="*/ 119757 w 46"/>
                  <a:gd name="T83" fmla="*/ 17108 h 46"/>
                  <a:gd name="T84" fmla="*/ 128311 w 46"/>
                  <a:gd name="T85" fmla="*/ 25662 h 46"/>
                  <a:gd name="T86" fmla="*/ 153974 w 46"/>
                  <a:gd name="T87" fmla="*/ 25662 h 46"/>
                  <a:gd name="T88" fmla="*/ 179636 w 46"/>
                  <a:gd name="T89" fmla="*/ 0 h 4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46"/>
                  <a:gd name="T136" fmla="*/ 0 h 46"/>
                  <a:gd name="T137" fmla="*/ 46 w 46"/>
                  <a:gd name="T138" fmla="*/ 46 h 4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46" h="46">
                    <a:moveTo>
                      <a:pt x="21" y="0"/>
                    </a:moveTo>
                    <a:lnTo>
                      <a:pt x="26" y="1"/>
                    </a:lnTo>
                    <a:lnTo>
                      <a:pt x="27" y="4"/>
                    </a:lnTo>
                    <a:lnTo>
                      <a:pt x="30" y="5"/>
                    </a:lnTo>
                    <a:lnTo>
                      <a:pt x="33" y="2"/>
                    </a:lnTo>
                    <a:lnTo>
                      <a:pt x="37" y="1"/>
                    </a:lnTo>
                    <a:lnTo>
                      <a:pt x="40" y="4"/>
                    </a:lnTo>
                    <a:lnTo>
                      <a:pt x="46" y="4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5" y="15"/>
                    </a:lnTo>
                    <a:lnTo>
                      <a:pt x="41" y="15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3" y="26"/>
                    </a:lnTo>
                    <a:lnTo>
                      <a:pt x="44" y="27"/>
                    </a:lnTo>
                    <a:lnTo>
                      <a:pt x="43" y="32"/>
                    </a:lnTo>
                    <a:lnTo>
                      <a:pt x="40" y="32"/>
                    </a:lnTo>
                    <a:lnTo>
                      <a:pt x="40" y="29"/>
                    </a:lnTo>
                    <a:lnTo>
                      <a:pt x="38" y="31"/>
                    </a:lnTo>
                    <a:lnTo>
                      <a:pt x="33" y="36"/>
                    </a:lnTo>
                    <a:lnTo>
                      <a:pt x="33" y="45"/>
                    </a:lnTo>
                    <a:lnTo>
                      <a:pt x="26" y="45"/>
                    </a:lnTo>
                    <a:lnTo>
                      <a:pt x="22" y="46"/>
                    </a:lnTo>
                    <a:lnTo>
                      <a:pt x="18" y="46"/>
                    </a:lnTo>
                    <a:lnTo>
                      <a:pt x="16" y="46"/>
                    </a:lnTo>
                    <a:lnTo>
                      <a:pt x="14" y="44"/>
                    </a:lnTo>
                    <a:lnTo>
                      <a:pt x="12" y="41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6" y="33"/>
                    </a:lnTo>
                    <a:lnTo>
                      <a:pt x="6" y="30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4" y="17"/>
                    </a:lnTo>
                    <a:lnTo>
                      <a:pt x="4" y="15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5" y="3"/>
                    </a:lnTo>
                    <a:lnTo>
                      <a:pt x="18" y="3"/>
                    </a:lnTo>
                    <a:lnTo>
                      <a:pt x="21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8"/>
              <p:cNvSpPr/>
              <p:nvPr/>
            </p:nvSpPr>
            <p:spPr bwMode="auto">
              <a:xfrm>
                <a:off x="5807682" y="2749127"/>
                <a:ext cx="581679" cy="573124"/>
              </a:xfrm>
              <a:custGeom>
                <a:avLst/>
                <a:gdLst>
                  <a:gd name="T0" fmla="*/ 256623 w 68"/>
                  <a:gd name="T1" fmla="*/ 0 h 67"/>
                  <a:gd name="T2" fmla="*/ 359272 w 68"/>
                  <a:gd name="T3" fmla="*/ 94095 h 67"/>
                  <a:gd name="T4" fmla="*/ 444813 w 68"/>
                  <a:gd name="T5" fmla="*/ 265177 h 67"/>
                  <a:gd name="T6" fmla="*/ 547463 w 68"/>
                  <a:gd name="T7" fmla="*/ 333609 h 67"/>
                  <a:gd name="T8" fmla="*/ 547463 w 68"/>
                  <a:gd name="T9" fmla="*/ 367826 h 67"/>
                  <a:gd name="T10" fmla="*/ 530354 w 68"/>
                  <a:gd name="T11" fmla="*/ 393488 h 67"/>
                  <a:gd name="T12" fmla="*/ 581679 w 68"/>
                  <a:gd name="T13" fmla="*/ 436258 h 67"/>
                  <a:gd name="T14" fmla="*/ 556017 w 68"/>
                  <a:gd name="T15" fmla="*/ 487583 h 67"/>
                  <a:gd name="T16" fmla="*/ 479030 w 68"/>
                  <a:gd name="T17" fmla="*/ 547462 h 67"/>
                  <a:gd name="T18" fmla="*/ 402043 w 68"/>
                  <a:gd name="T19" fmla="*/ 547462 h 67"/>
                  <a:gd name="T20" fmla="*/ 350718 w 68"/>
                  <a:gd name="T21" fmla="*/ 573124 h 67"/>
                  <a:gd name="T22" fmla="*/ 325056 w 68"/>
                  <a:gd name="T23" fmla="*/ 564570 h 67"/>
                  <a:gd name="T24" fmla="*/ 307948 w 68"/>
                  <a:gd name="T25" fmla="*/ 547462 h 67"/>
                  <a:gd name="T26" fmla="*/ 350718 w 68"/>
                  <a:gd name="T27" fmla="*/ 521799 h 67"/>
                  <a:gd name="T28" fmla="*/ 367826 w 68"/>
                  <a:gd name="T29" fmla="*/ 496137 h 67"/>
                  <a:gd name="T30" fmla="*/ 307948 w 68"/>
                  <a:gd name="T31" fmla="*/ 470475 h 67"/>
                  <a:gd name="T32" fmla="*/ 213853 w 68"/>
                  <a:gd name="T33" fmla="*/ 402042 h 67"/>
                  <a:gd name="T34" fmla="*/ 230961 w 68"/>
                  <a:gd name="T35" fmla="*/ 342164 h 67"/>
                  <a:gd name="T36" fmla="*/ 273731 w 68"/>
                  <a:gd name="T37" fmla="*/ 333609 h 67"/>
                  <a:gd name="T38" fmla="*/ 290840 w 68"/>
                  <a:gd name="T39" fmla="*/ 307947 h 67"/>
                  <a:gd name="T40" fmla="*/ 248069 w 68"/>
                  <a:gd name="T41" fmla="*/ 273731 h 67"/>
                  <a:gd name="T42" fmla="*/ 239515 w 68"/>
                  <a:gd name="T43" fmla="*/ 290839 h 67"/>
                  <a:gd name="T44" fmla="*/ 188190 w 68"/>
                  <a:gd name="T45" fmla="*/ 265177 h 67"/>
                  <a:gd name="T46" fmla="*/ 153974 w 68"/>
                  <a:gd name="T47" fmla="*/ 196744 h 67"/>
                  <a:gd name="T48" fmla="*/ 102649 w 68"/>
                  <a:gd name="T49" fmla="*/ 179636 h 67"/>
                  <a:gd name="T50" fmla="*/ 59879 w 68"/>
                  <a:gd name="T51" fmla="*/ 171082 h 67"/>
                  <a:gd name="T52" fmla="*/ 0 w 68"/>
                  <a:gd name="T53" fmla="*/ 85541 h 67"/>
                  <a:gd name="T54" fmla="*/ 8554 w 68"/>
                  <a:gd name="T55" fmla="*/ 42770 h 67"/>
                  <a:gd name="T56" fmla="*/ 59879 w 68"/>
                  <a:gd name="T57" fmla="*/ 76987 h 67"/>
                  <a:gd name="T58" fmla="*/ 119757 w 68"/>
                  <a:gd name="T59" fmla="*/ 102649 h 67"/>
                  <a:gd name="T60" fmla="*/ 171082 w 68"/>
                  <a:gd name="T61" fmla="*/ 68433 h 67"/>
                  <a:gd name="T62" fmla="*/ 188190 w 68"/>
                  <a:gd name="T63" fmla="*/ 85541 h 67"/>
                  <a:gd name="T64" fmla="*/ 213853 w 68"/>
                  <a:gd name="T65" fmla="*/ 25662 h 6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8"/>
                  <a:gd name="T100" fmla="*/ 0 h 67"/>
                  <a:gd name="T101" fmla="*/ 68 w 68"/>
                  <a:gd name="T102" fmla="*/ 67 h 6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8" h="67">
                    <a:moveTo>
                      <a:pt x="29" y="0"/>
                    </a:moveTo>
                    <a:lnTo>
                      <a:pt x="30" y="0"/>
                    </a:lnTo>
                    <a:lnTo>
                      <a:pt x="31" y="4"/>
                    </a:lnTo>
                    <a:lnTo>
                      <a:pt x="42" y="11"/>
                    </a:lnTo>
                    <a:lnTo>
                      <a:pt x="51" y="27"/>
                    </a:lnTo>
                    <a:lnTo>
                      <a:pt x="52" y="31"/>
                    </a:lnTo>
                    <a:lnTo>
                      <a:pt x="54" y="34"/>
                    </a:lnTo>
                    <a:lnTo>
                      <a:pt x="64" y="39"/>
                    </a:lnTo>
                    <a:lnTo>
                      <a:pt x="65" y="41"/>
                    </a:lnTo>
                    <a:lnTo>
                      <a:pt x="64" y="43"/>
                    </a:lnTo>
                    <a:lnTo>
                      <a:pt x="57" y="43"/>
                    </a:lnTo>
                    <a:lnTo>
                      <a:pt x="62" y="46"/>
                    </a:lnTo>
                    <a:lnTo>
                      <a:pt x="62" y="49"/>
                    </a:lnTo>
                    <a:lnTo>
                      <a:pt x="68" y="51"/>
                    </a:lnTo>
                    <a:lnTo>
                      <a:pt x="68" y="54"/>
                    </a:lnTo>
                    <a:lnTo>
                      <a:pt x="65" y="57"/>
                    </a:lnTo>
                    <a:lnTo>
                      <a:pt x="63" y="58"/>
                    </a:lnTo>
                    <a:lnTo>
                      <a:pt x="56" y="64"/>
                    </a:lnTo>
                    <a:lnTo>
                      <a:pt x="52" y="65"/>
                    </a:lnTo>
                    <a:lnTo>
                      <a:pt x="47" y="64"/>
                    </a:lnTo>
                    <a:lnTo>
                      <a:pt x="44" y="67"/>
                    </a:lnTo>
                    <a:lnTo>
                      <a:pt x="41" y="67"/>
                    </a:lnTo>
                    <a:lnTo>
                      <a:pt x="40" y="66"/>
                    </a:lnTo>
                    <a:lnTo>
                      <a:pt x="38" y="66"/>
                    </a:lnTo>
                    <a:lnTo>
                      <a:pt x="38" y="64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1" y="61"/>
                    </a:lnTo>
                    <a:lnTo>
                      <a:pt x="42" y="60"/>
                    </a:lnTo>
                    <a:lnTo>
                      <a:pt x="43" y="58"/>
                    </a:lnTo>
                    <a:lnTo>
                      <a:pt x="41" y="56"/>
                    </a:lnTo>
                    <a:lnTo>
                      <a:pt x="36" y="55"/>
                    </a:lnTo>
                    <a:lnTo>
                      <a:pt x="31" y="51"/>
                    </a:lnTo>
                    <a:lnTo>
                      <a:pt x="25" y="47"/>
                    </a:lnTo>
                    <a:lnTo>
                      <a:pt x="27" y="43"/>
                    </a:lnTo>
                    <a:lnTo>
                      <a:pt x="27" y="40"/>
                    </a:lnTo>
                    <a:lnTo>
                      <a:pt x="29" y="39"/>
                    </a:lnTo>
                    <a:lnTo>
                      <a:pt x="32" y="39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2" y="32"/>
                    </a:lnTo>
                    <a:lnTo>
                      <a:pt x="29" y="32"/>
                    </a:lnTo>
                    <a:lnTo>
                      <a:pt x="29" y="33"/>
                    </a:lnTo>
                    <a:lnTo>
                      <a:pt x="28" y="34"/>
                    </a:lnTo>
                    <a:lnTo>
                      <a:pt x="24" y="34"/>
                    </a:lnTo>
                    <a:lnTo>
                      <a:pt x="22" y="31"/>
                    </a:lnTo>
                    <a:lnTo>
                      <a:pt x="20" y="27"/>
                    </a:lnTo>
                    <a:lnTo>
                      <a:pt x="18" y="23"/>
                    </a:lnTo>
                    <a:lnTo>
                      <a:pt x="16" y="21"/>
                    </a:lnTo>
                    <a:lnTo>
                      <a:pt x="12" y="21"/>
                    </a:lnTo>
                    <a:lnTo>
                      <a:pt x="10" y="20"/>
                    </a:lnTo>
                    <a:lnTo>
                      <a:pt x="7" y="20"/>
                    </a:lnTo>
                    <a:lnTo>
                      <a:pt x="6" y="17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7" y="9"/>
                    </a:lnTo>
                    <a:lnTo>
                      <a:pt x="9" y="12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25" y="6"/>
                    </a:lnTo>
                    <a:lnTo>
                      <a:pt x="25" y="3"/>
                    </a:lnTo>
                    <a:lnTo>
                      <a:pt x="29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9"/>
              <p:cNvSpPr/>
              <p:nvPr/>
            </p:nvSpPr>
            <p:spPr bwMode="auto">
              <a:xfrm>
                <a:off x="5653709" y="2406963"/>
                <a:ext cx="667219" cy="453366"/>
              </a:xfrm>
              <a:custGeom>
                <a:avLst/>
                <a:gdLst>
                  <a:gd name="T0" fmla="*/ 222406 w 78"/>
                  <a:gd name="T1" fmla="*/ 0 h 53"/>
                  <a:gd name="T2" fmla="*/ 222406 w 78"/>
                  <a:gd name="T3" fmla="*/ 42770 h 53"/>
                  <a:gd name="T4" fmla="*/ 248069 w 78"/>
                  <a:gd name="T5" fmla="*/ 42770 h 53"/>
                  <a:gd name="T6" fmla="*/ 256623 w 78"/>
                  <a:gd name="T7" fmla="*/ 8554 h 53"/>
                  <a:gd name="T8" fmla="*/ 316501 w 78"/>
                  <a:gd name="T9" fmla="*/ 17108 h 53"/>
                  <a:gd name="T10" fmla="*/ 333610 w 78"/>
                  <a:gd name="T11" fmla="*/ 42770 h 53"/>
                  <a:gd name="T12" fmla="*/ 333610 w 78"/>
                  <a:gd name="T13" fmla="*/ 85541 h 53"/>
                  <a:gd name="T14" fmla="*/ 367826 w 78"/>
                  <a:gd name="T15" fmla="*/ 102649 h 53"/>
                  <a:gd name="T16" fmla="*/ 402042 w 78"/>
                  <a:gd name="T17" fmla="*/ 111203 h 53"/>
                  <a:gd name="T18" fmla="*/ 419150 w 78"/>
                  <a:gd name="T19" fmla="*/ 59879 h 53"/>
                  <a:gd name="T20" fmla="*/ 470475 w 78"/>
                  <a:gd name="T21" fmla="*/ 17108 h 53"/>
                  <a:gd name="T22" fmla="*/ 530353 w 78"/>
                  <a:gd name="T23" fmla="*/ 17108 h 53"/>
                  <a:gd name="T24" fmla="*/ 556016 w 78"/>
                  <a:gd name="T25" fmla="*/ 25662 h 53"/>
                  <a:gd name="T26" fmla="*/ 667219 w 78"/>
                  <a:gd name="T27" fmla="*/ 25662 h 53"/>
                  <a:gd name="T28" fmla="*/ 667219 w 78"/>
                  <a:gd name="T29" fmla="*/ 59879 h 53"/>
                  <a:gd name="T30" fmla="*/ 667219 w 78"/>
                  <a:gd name="T31" fmla="*/ 85541 h 53"/>
                  <a:gd name="T32" fmla="*/ 624449 w 78"/>
                  <a:gd name="T33" fmla="*/ 94095 h 53"/>
                  <a:gd name="T34" fmla="*/ 547462 w 78"/>
                  <a:gd name="T35" fmla="*/ 145420 h 53"/>
                  <a:gd name="T36" fmla="*/ 530353 w 78"/>
                  <a:gd name="T37" fmla="*/ 171082 h 53"/>
                  <a:gd name="T38" fmla="*/ 470475 w 78"/>
                  <a:gd name="T39" fmla="*/ 205298 h 53"/>
                  <a:gd name="T40" fmla="*/ 461921 w 78"/>
                  <a:gd name="T41" fmla="*/ 248069 h 53"/>
                  <a:gd name="T42" fmla="*/ 427704 w 78"/>
                  <a:gd name="T43" fmla="*/ 290839 h 53"/>
                  <a:gd name="T44" fmla="*/ 427704 w 78"/>
                  <a:gd name="T45" fmla="*/ 333610 h 53"/>
                  <a:gd name="T46" fmla="*/ 410596 w 78"/>
                  <a:gd name="T47" fmla="*/ 342164 h 53"/>
                  <a:gd name="T48" fmla="*/ 402042 w 78"/>
                  <a:gd name="T49" fmla="*/ 342164 h 53"/>
                  <a:gd name="T50" fmla="*/ 367826 w 78"/>
                  <a:gd name="T51" fmla="*/ 367826 h 53"/>
                  <a:gd name="T52" fmla="*/ 367826 w 78"/>
                  <a:gd name="T53" fmla="*/ 393488 h 53"/>
                  <a:gd name="T54" fmla="*/ 342164 w 78"/>
                  <a:gd name="T55" fmla="*/ 427705 h 53"/>
                  <a:gd name="T56" fmla="*/ 325055 w 78"/>
                  <a:gd name="T57" fmla="*/ 419151 h 53"/>
                  <a:gd name="T58" fmla="*/ 325055 w 78"/>
                  <a:gd name="T59" fmla="*/ 410597 h 53"/>
                  <a:gd name="T60" fmla="*/ 307947 w 78"/>
                  <a:gd name="T61" fmla="*/ 410597 h 53"/>
                  <a:gd name="T62" fmla="*/ 273731 w 78"/>
                  <a:gd name="T63" fmla="*/ 444813 h 53"/>
                  <a:gd name="T64" fmla="*/ 230960 w 78"/>
                  <a:gd name="T65" fmla="*/ 444813 h 53"/>
                  <a:gd name="T66" fmla="*/ 213852 w 78"/>
                  <a:gd name="T67" fmla="*/ 419151 h 53"/>
                  <a:gd name="T68" fmla="*/ 179636 w 78"/>
                  <a:gd name="T69" fmla="*/ 384934 h 53"/>
                  <a:gd name="T70" fmla="*/ 162528 w 78"/>
                  <a:gd name="T71" fmla="*/ 384934 h 53"/>
                  <a:gd name="T72" fmla="*/ 153974 w 78"/>
                  <a:gd name="T73" fmla="*/ 393488 h 53"/>
                  <a:gd name="T74" fmla="*/ 153974 w 78"/>
                  <a:gd name="T75" fmla="*/ 427705 h 53"/>
                  <a:gd name="T76" fmla="*/ 128311 w 78"/>
                  <a:gd name="T77" fmla="*/ 436259 h 53"/>
                  <a:gd name="T78" fmla="*/ 119757 w 78"/>
                  <a:gd name="T79" fmla="*/ 444813 h 53"/>
                  <a:gd name="T80" fmla="*/ 111203 w 78"/>
                  <a:gd name="T81" fmla="*/ 444813 h 53"/>
                  <a:gd name="T82" fmla="*/ 102649 w 78"/>
                  <a:gd name="T83" fmla="*/ 453367 h 53"/>
                  <a:gd name="T84" fmla="*/ 68433 w 78"/>
                  <a:gd name="T85" fmla="*/ 453367 h 53"/>
                  <a:gd name="T86" fmla="*/ 0 w 78"/>
                  <a:gd name="T87" fmla="*/ 384934 h 53"/>
                  <a:gd name="T88" fmla="*/ 17108 w 78"/>
                  <a:gd name="T89" fmla="*/ 359272 h 53"/>
                  <a:gd name="T90" fmla="*/ 42770 w 78"/>
                  <a:gd name="T91" fmla="*/ 333610 h 53"/>
                  <a:gd name="T92" fmla="*/ 42770 w 78"/>
                  <a:gd name="T93" fmla="*/ 307947 h 53"/>
                  <a:gd name="T94" fmla="*/ 34216 w 78"/>
                  <a:gd name="T95" fmla="*/ 248069 h 53"/>
                  <a:gd name="T96" fmla="*/ 17108 w 78"/>
                  <a:gd name="T97" fmla="*/ 222406 h 53"/>
                  <a:gd name="T98" fmla="*/ 17108 w 78"/>
                  <a:gd name="T99" fmla="*/ 196744 h 53"/>
                  <a:gd name="T100" fmla="*/ 119757 w 78"/>
                  <a:gd name="T101" fmla="*/ 76987 h 53"/>
                  <a:gd name="T102" fmla="*/ 145420 w 78"/>
                  <a:gd name="T103" fmla="*/ 68433 h 53"/>
                  <a:gd name="T104" fmla="*/ 179636 w 78"/>
                  <a:gd name="T105" fmla="*/ 42770 h 53"/>
                  <a:gd name="T106" fmla="*/ 179636 w 78"/>
                  <a:gd name="T107" fmla="*/ 17108 h 53"/>
                  <a:gd name="T108" fmla="*/ 196744 w 78"/>
                  <a:gd name="T109" fmla="*/ 0 h 53"/>
                  <a:gd name="T110" fmla="*/ 222406 w 78"/>
                  <a:gd name="T111" fmla="*/ 0 h 5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78"/>
                  <a:gd name="T169" fmla="*/ 0 h 53"/>
                  <a:gd name="T170" fmla="*/ 78 w 78"/>
                  <a:gd name="T171" fmla="*/ 53 h 53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78" h="53">
                    <a:moveTo>
                      <a:pt x="26" y="0"/>
                    </a:moveTo>
                    <a:lnTo>
                      <a:pt x="26" y="5"/>
                    </a:lnTo>
                    <a:lnTo>
                      <a:pt x="29" y="5"/>
                    </a:lnTo>
                    <a:lnTo>
                      <a:pt x="30" y="1"/>
                    </a:lnTo>
                    <a:lnTo>
                      <a:pt x="37" y="2"/>
                    </a:lnTo>
                    <a:lnTo>
                      <a:pt x="39" y="5"/>
                    </a:lnTo>
                    <a:lnTo>
                      <a:pt x="39" y="10"/>
                    </a:lnTo>
                    <a:lnTo>
                      <a:pt x="43" y="12"/>
                    </a:lnTo>
                    <a:lnTo>
                      <a:pt x="47" y="13"/>
                    </a:lnTo>
                    <a:lnTo>
                      <a:pt x="49" y="7"/>
                    </a:lnTo>
                    <a:lnTo>
                      <a:pt x="55" y="2"/>
                    </a:lnTo>
                    <a:lnTo>
                      <a:pt x="62" y="2"/>
                    </a:lnTo>
                    <a:lnTo>
                      <a:pt x="65" y="3"/>
                    </a:lnTo>
                    <a:lnTo>
                      <a:pt x="78" y="3"/>
                    </a:lnTo>
                    <a:lnTo>
                      <a:pt x="78" y="7"/>
                    </a:lnTo>
                    <a:lnTo>
                      <a:pt x="78" y="10"/>
                    </a:lnTo>
                    <a:lnTo>
                      <a:pt x="73" y="11"/>
                    </a:lnTo>
                    <a:lnTo>
                      <a:pt x="64" y="17"/>
                    </a:lnTo>
                    <a:lnTo>
                      <a:pt x="62" y="20"/>
                    </a:lnTo>
                    <a:lnTo>
                      <a:pt x="55" y="24"/>
                    </a:lnTo>
                    <a:lnTo>
                      <a:pt x="54" y="29"/>
                    </a:lnTo>
                    <a:lnTo>
                      <a:pt x="50" y="34"/>
                    </a:lnTo>
                    <a:lnTo>
                      <a:pt x="50" y="39"/>
                    </a:lnTo>
                    <a:lnTo>
                      <a:pt x="48" y="40"/>
                    </a:lnTo>
                    <a:lnTo>
                      <a:pt x="47" y="40"/>
                    </a:lnTo>
                    <a:lnTo>
                      <a:pt x="43" y="43"/>
                    </a:lnTo>
                    <a:lnTo>
                      <a:pt x="43" y="46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8" y="48"/>
                    </a:lnTo>
                    <a:lnTo>
                      <a:pt x="36" y="48"/>
                    </a:lnTo>
                    <a:lnTo>
                      <a:pt x="32" y="52"/>
                    </a:lnTo>
                    <a:lnTo>
                      <a:pt x="27" y="52"/>
                    </a:lnTo>
                    <a:lnTo>
                      <a:pt x="25" y="49"/>
                    </a:lnTo>
                    <a:lnTo>
                      <a:pt x="21" y="45"/>
                    </a:lnTo>
                    <a:lnTo>
                      <a:pt x="19" y="45"/>
                    </a:lnTo>
                    <a:lnTo>
                      <a:pt x="18" y="46"/>
                    </a:lnTo>
                    <a:lnTo>
                      <a:pt x="18" y="50"/>
                    </a:lnTo>
                    <a:lnTo>
                      <a:pt x="15" y="51"/>
                    </a:lnTo>
                    <a:lnTo>
                      <a:pt x="14" y="52"/>
                    </a:lnTo>
                    <a:lnTo>
                      <a:pt x="13" y="52"/>
                    </a:lnTo>
                    <a:lnTo>
                      <a:pt x="12" y="53"/>
                    </a:lnTo>
                    <a:lnTo>
                      <a:pt x="8" y="53"/>
                    </a:lnTo>
                    <a:lnTo>
                      <a:pt x="0" y="45"/>
                    </a:lnTo>
                    <a:lnTo>
                      <a:pt x="2" y="42"/>
                    </a:lnTo>
                    <a:lnTo>
                      <a:pt x="5" y="39"/>
                    </a:lnTo>
                    <a:lnTo>
                      <a:pt x="5" y="36"/>
                    </a:lnTo>
                    <a:lnTo>
                      <a:pt x="4" y="29"/>
                    </a:lnTo>
                    <a:lnTo>
                      <a:pt x="2" y="26"/>
                    </a:lnTo>
                    <a:lnTo>
                      <a:pt x="2" y="23"/>
                    </a:lnTo>
                    <a:lnTo>
                      <a:pt x="14" y="9"/>
                    </a:lnTo>
                    <a:lnTo>
                      <a:pt x="17" y="8"/>
                    </a:lnTo>
                    <a:lnTo>
                      <a:pt x="21" y="5"/>
                    </a:lnTo>
                    <a:lnTo>
                      <a:pt x="21" y="2"/>
                    </a:lnTo>
                    <a:lnTo>
                      <a:pt x="23" y="0"/>
                    </a:lnTo>
                    <a:lnTo>
                      <a:pt x="26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4"/>
              <p:cNvSpPr/>
              <p:nvPr/>
            </p:nvSpPr>
            <p:spPr bwMode="auto">
              <a:xfrm>
                <a:off x="5679371" y="2834667"/>
                <a:ext cx="496138" cy="607340"/>
              </a:xfrm>
              <a:custGeom>
                <a:avLst/>
                <a:gdLst>
                  <a:gd name="T0" fmla="*/ 333610 w 58"/>
                  <a:gd name="T1" fmla="*/ 598786 h 71"/>
                  <a:gd name="T2" fmla="*/ 282285 w 58"/>
                  <a:gd name="T3" fmla="*/ 581678 h 71"/>
                  <a:gd name="T4" fmla="*/ 256623 w 58"/>
                  <a:gd name="T5" fmla="*/ 573124 h 71"/>
                  <a:gd name="T6" fmla="*/ 239515 w 58"/>
                  <a:gd name="T7" fmla="*/ 607340 h 71"/>
                  <a:gd name="T8" fmla="*/ 222407 w 58"/>
                  <a:gd name="T9" fmla="*/ 598786 h 71"/>
                  <a:gd name="T10" fmla="*/ 222407 w 58"/>
                  <a:gd name="T11" fmla="*/ 547461 h 71"/>
                  <a:gd name="T12" fmla="*/ 153974 w 58"/>
                  <a:gd name="T13" fmla="*/ 581678 h 71"/>
                  <a:gd name="T14" fmla="*/ 136866 w 58"/>
                  <a:gd name="T15" fmla="*/ 564570 h 71"/>
                  <a:gd name="T16" fmla="*/ 128312 w 58"/>
                  <a:gd name="T17" fmla="*/ 530353 h 71"/>
                  <a:gd name="T18" fmla="*/ 94095 w 58"/>
                  <a:gd name="T19" fmla="*/ 470475 h 71"/>
                  <a:gd name="T20" fmla="*/ 111203 w 58"/>
                  <a:gd name="T21" fmla="*/ 444812 h 71"/>
                  <a:gd name="T22" fmla="*/ 68433 w 58"/>
                  <a:gd name="T23" fmla="*/ 419150 h 71"/>
                  <a:gd name="T24" fmla="*/ 51325 w 58"/>
                  <a:gd name="T25" fmla="*/ 393488 h 71"/>
                  <a:gd name="T26" fmla="*/ 94095 w 58"/>
                  <a:gd name="T27" fmla="*/ 359272 h 71"/>
                  <a:gd name="T28" fmla="*/ 102649 w 58"/>
                  <a:gd name="T29" fmla="*/ 316501 h 71"/>
                  <a:gd name="T30" fmla="*/ 68433 w 58"/>
                  <a:gd name="T31" fmla="*/ 273731 h 71"/>
                  <a:gd name="T32" fmla="*/ 34216 w 58"/>
                  <a:gd name="T33" fmla="*/ 273731 h 71"/>
                  <a:gd name="T34" fmla="*/ 17108 w 58"/>
                  <a:gd name="T35" fmla="*/ 230960 h 71"/>
                  <a:gd name="T36" fmla="*/ 0 w 58"/>
                  <a:gd name="T37" fmla="*/ 196744 h 71"/>
                  <a:gd name="T38" fmla="*/ 51325 w 58"/>
                  <a:gd name="T39" fmla="*/ 102649 h 71"/>
                  <a:gd name="T40" fmla="*/ 68433 w 58"/>
                  <a:gd name="T41" fmla="*/ 76987 h 71"/>
                  <a:gd name="T42" fmla="*/ 119757 w 58"/>
                  <a:gd name="T43" fmla="*/ 119757 h 71"/>
                  <a:gd name="T44" fmla="*/ 94095 w 58"/>
                  <a:gd name="T45" fmla="*/ 25662 h 71"/>
                  <a:gd name="T46" fmla="*/ 102649 w 58"/>
                  <a:gd name="T47" fmla="*/ 8554 h 71"/>
                  <a:gd name="T48" fmla="*/ 179636 w 58"/>
                  <a:gd name="T49" fmla="*/ 59879 h 71"/>
                  <a:gd name="T50" fmla="*/ 213853 w 58"/>
                  <a:gd name="T51" fmla="*/ 85541 h 71"/>
                  <a:gd name="T52" fmla="*/ 265177 w 58"/>
                  <a:gd name="T53" fmla="*/ 94095 h 71"/>
                  <a:gd name="T54" fmla="*/ 299394 w 58"/>
                  <a:gd name="T55" fmla="*/ 145419 h 71"/>
                  <a:gd name="T56" fmla="*/ 333610 w 58"/>
                  <a:gd name="T57" fmla="*/ 205298 h 71"/>
                  <a:gd name="T58" fmla="*/ 376381 w 58"/>
                  <a:gd name="T59" fmla="*/ 196744 h 71"/>
                  <a:gd name="T60" fmla="*/ 402043 w 58"/>
                  <a:gd name="T61" fmla="*/ 188190 h 71"/>
                  <a:gd name="T62" fmla="*/ 419151 w 58"/>
                  <a:gd name="T63" fmla="*/ 239514 h 71"/>
                  <a:gd name="T64" fmla="*/ 376381 w 58"/>
                  <a:gd name="T65" fmla="*/ 248068 h 71"/>
                  <a:gd name="T66" fmla="*/ 359272 w 58"/>
                  <a:gd name="T67" fmla="*/ 282285 h 71"/>
                  <a:gd name="T68" fmla="*/ 393489 w 58"/>
                  <a:gd name="T69" fmla="*/ 350717 h 71"/>
                  <a:gd name="T70" fmla="*/ 479030 w 58"/>
                  <a:gd name="T71" fmla="*/ 393488 h 71"/>
                  <a:gd name="T72" fmla="*/ 487584 w 58"/>
                  <a:gd name="T73" fmla="*/ 427704 h 71"/>
                  <a:gd name="T74" fmla="*/ 453367 w 58"/>
                  <a:gd name="T75" fmla="*/ 444812 h 71"/>
                  <a:gd name="T76" fmla="*/ 453367 w 58"/>
                  <a:gd name="T77" fmla="*/ 461920 h 71"/>
                  <a:gd name="T78" fmla="*/ 427705 w 58"/>
                  <a:gd name="T79" fmla="*/ 496137 h 71"/>
                  <a:gd name="T80" fmla="*/ 384935 w 58"/>
                  <a:gd name="T81" fmla="*/ 590232 h 7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8"/>
                  <a:gd name="T124" fmla="*/ 0 h 71"/>
                  <a:gd name="T125" fmla="*/ 58 w 58"/>
                  <a:gd name="T126" fmla="*/ 71 h 7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8" h="71">
                    <a:moveTo>
                      <a:pt x="42" y="69"/>
                    </a:moveTo>
                    <a:lnTo>
                      <a:pt x="39" y="70"/>
                    </a:lnTo>
                    <a:lnTo>
                      <a:pt x="34" y="70"/>
                    </a:lnTo>
                    <a:lnTo>
                      <a:pt x="33" y="68"/>
                    </a:lnTo>
                    <a:lnTo>
                      <a:pt x="31" y="66"/>
                    </a:lnTo>
                    <a:lnTo>
                      <a:pt x="30" y="67"/>
                    </a:lnTo>
                    <a:lnTo>
                      <a:pt x="30" y="70"/>
                    </a:lnTo>
                    <a:lnTo>
                      <a:pt x="28" y="71"/>
                    </a:lnTo>
                    <a:lnTo>
                      <a:pt x="27" y="71"/>
                    </a:lnTo>
                    <a:lnTo>
                      <a:pt x="26" y="70"/>
                    </a:lnTo>
                    <a:lnTo>
                      <a:pt x="26" y="65"/>
                    </a:lnTo>
                    <a:lnTo>
                      <a:pt x="26" y="64"/>
                    </a:lnTo>
                    <a:lnTo>
                      <a:pt x="23" y="63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6" y="66"/>
                    </a:lnTo>
                    <a:lnTo>
                      <a:pt x="15" y="64"/>
                    </a:lnTo>
                    <a:lnTo>
                      <a:pt x="15" y="62"/>
                    </a:lnTo>
                    <a:lnTo>
                      <a:pt x="12" y="57"/>
                    </a:lnTo>
                    <a:lnTo>
                      <a:pt x="11" y="55"/>
                    </a:lnTo>
                    <a:lnTo>
                      <a:pt x="13" y="54"/>
                    </a:lnTo>
                    <a:lnTo>
                      <a:pt x="13" y="52"/>
                    </a:lnTo>
                    <a:lnTo>
                      <a:pt x="11" y="50"/>
                    </a:lnTo>
                    <a:lnTo>
                      <a:pt x="8" y="49"/>
                    </a:lnTo>
                    <a:lnTo>
                      <a:pt x="8" y="48"/>
                    </a:lnTo>
                    <a:lnTo>
                      <a:pt x="6" y="46"/>
                    </a:lnTo>
                    <a:lnTo>
                      <a:pt x="7" y="44"/>
                    </a:lnTo>
                    <a:lnTo>
                      <a:pt x="11" y="42"/>
                    </a:lnTo>
                    <a:lnTo>
                      <a:pt x="12" y="40"/>
                    </a:lnTo>
                    <a:lnTo>
                      <a:pt x="12" y="37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6" y="33"/>
                    </a:lnTo>
                    <a:lnTo>
                      <a:pt x="4" y="32"/>
                    </a:lnTo>
                    <a:lnTo>
                      <a:pt x="4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9"/>
                    </a:lnTo>
                    <a:lnTo>
                      <a:pt x="8" y="9"/>
                    </a:lnTo>
                    <a:lnTo>
                      <a:pt x="12" y="14"/>
                    </a:lnTo>
                    <a:lnTo>
                      <a:pt x="14" y="14"/>
                    </a:lnTo>
                    <a:lnTo>
                      <a:pt x="16" y="7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2" y="1"/>
                    </a:lnTo>
                    <a:lnTo>
                      <a:pt x="15" y="0"/>
                    </a:lnTo>
                    <a:lnTo>
                      <a:pt x="21" y="7"/>
                    </a:lnTo>
                    <a:lnTo>
                      <a:pt x="22" y="10"/>
                    </a:lnTo>
                    <a:lnTo>
                      <a:pt x="25" y="10"/>
                    </a:lnTo>
                    <a:lnTo>
                      <a:pt x="27" y="11"/>
                    </a:lnTo>
                    <a:lnTo>
                      <a:pt x="31" y="11"/>
                    </a:lnTo>
                    <a:lnTo>
                      <a:pt x="33" y="13"/>
                    </a:lnTo>
                    <a:lnTo>
                      <a:pt x="35" y="17"/>
                    </a:lnTo>
                    <a:lnTo>
                      <a:pt x="37" y="21"/>
                    </a:lnTo>
                    <a:lnTo>
                      <a:pt x="39" y="24"/>
                    </a:lnTo>
                    <a:lnTo>
                      <a:pt x="43" y="24"/>
                    </a:lnTo>
                    <a:lnTo>
                      <a:pt x="44" y="23"/>
                    </a:lnTo>
                    <a:lnTo>
                      <a:pt x="44" y="22"/>
                    </a:lnTo>
                    <a:lnTo>
                      <a:pt x="47" y="22"/>
                    </a:lnTo>
                    <a:lnTo>
                      <a:pt x="49" y="26"/>
                    </a:lnTo>
                    <a:lnTo>
                      <a:pt x="49" y="28"/>
                    </a:lnTo>
                    <a:lnTo>
                      <a:pt x="47" y="29"/>
                    </a:lnTo>
                    <a:lnTo>
                      <a:pt x="44" y="29"/>
                    </a:lnTo>
                    <a:lnTo>
                      <a:pt x="42" y="30"/>
                    </a:lnTo>
                    <a:lnTo>
                      <a:pt x="42" y="33"/>
                    </a:lnTo>
                    <a:lnTo>
                      <a:pt x="40" y="37"/>
                    </a:lnTo>
                    <a:lnTo>
                      <a:pt x="46" y="41"/>
                    </a:lnTo>
                    <a:lnTo>
                      <a:pt x="51" y="45"/>
                    </a:lnTo>
                    <a:lnTo>
                      <a:pt x="56" y="46"/>
                    </a:lnTo>
                    <a:lnTo>
                      <a:pt x="58" y="48"/>
                    </a:lnTo>
                    <a:lnTo>
                      <a:pt x="57" y="50"/>
                    </a:lnTo>
                    <a:lnTo>
                      <a:pt x="56" y="51"/>
                    </a:lnTo>
                    <a:lnTo>
                      <a:pt x="53" y="52"/>
                    </a:lnTo>
                    <a:lnTo>
                      <a:pt x="51" y="54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5" y="69"/>
                    </a:lnTo>
                    <a:lnTo>
                      <a:pt x="42" y="69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5"/>
              <p:cNvSpPr/>
              <p:nvPr/>
            </p:nvSpPr>
            <p:spPr bwMode="auto">
              <a:xfrm>
                <a:off x="5593829" y="3373575"/>
                <a:ext cx="496138" cy="709990"/>
              </a:xfrm>
              <a:custGeom>
                <a:avLst/>
                <a:gdLst>
                  <a:gd name="T0" fmla="*/ 51325 w 58"/>
                  <a:gd name="T1" fmla="*/ 590233 h 83"/>
                  <a:gd name="T2" fmla="*/ 59879 w 58"/>
                  <a:gd name="T3" fmla="*/ 496138 h 83"/>
                  <a:gd name="T4" fmla="*/ 25662 w 58"/>
                  <a:gd name="T5" fmla="*/ 419151 h 83"/>
                  <a:gd name="T6" fmla="*/ 0 w 58"/>
                  <a:gd name="T7" fmla="*/ 316502 h 83"/>
                  <a:gd name="T8" fmla="*/ 42771 w 58"/>
                  <a:gd name="T9" fmla="*/ 213852 h 83"/>
                  <a:gd name="T10" fmla="*/ 17108 w 58"/>
                  <a:gd name="T11" fmla="*/ 171082 h 83"/>
                  <a:gd name="T12" fmla="*/ 76987 w 58"/>
                  <a:gd name="T13" fmla="*/ 136866 h 83"/>
                  <a:gd name="T14" fmla="*/ 196744 w 58"/>
                  <a:gd name="T15" fmla="*/ 51325 h 83"/>
                  <a:gd name="T16" fmla="*/ 282285 w 58"/>
                  <a:gd name="T17" fmla="*/ 0 h 83"/>
                  <a:gd name="T18" fmla="*/ 307948 w 58"/>
                  <a:gd name="T19" fmla="*/ 17108 h 83"/>
                  <a:gd name="T20" fmla="*/ 316502 w 58"/>
                  <a:gd name="T21" fmla="*/ 68433 h 83"/>
                  <a:gd name="T22" fmla="*/ 342164 w 58"/>
                  <a:gd name="T23" fmla="*/ 59879 h 83"/>
                  <a:gd name="T24" fmla="*/ 350718 w 58"/>
                  <a:gd name="T25" fmla="*/ 25662 h 83"/>
                  <a:gd name="T26" fmla="*/ 376381 w 58"/>
                  <a:gd name="T27" fmla="*/ 59879 h 83"/>
                  <a:gd name="T28" fmla="*/ 444813 w 58"/>
                  <a:gd name="T29" fmla="*/ 51325 h 83"/>
                  <a:gd name="T30" fmla="*/ 470476 w 58"/>
                  <a:gd name="T31" fmla="*/ 68433 h 83"/>
                  <a:gd name="T32" fmla="*/ 436259 w 58"/>
                  <a:gd name="T33" fmla="*/ 111203 h 83"/>
                  <a:gd name="T34" fmla="*/ 487584 w 58"/>
                  <a:gd name="T35" fmla="*/ 205298 h 83"/>
                  <a:gd name="T36" fmla="*/ 496138 w 58"/>
                  <a:gd name="T37" fmla="*/ 205298 h 83"/>
                  <a:gd name="T38" fmla="*/ 479030 w 58"/>
                  <a:gd name="T39" fmla="*/ 230961 h 83"/>
                  <a:gd name="T40" fmla="*/ 410597 w 58"/>
                  <a:gd name="T41" fmla="*/ 273731 h 83"/>
                  <a:gd name="T42" fmla="*/ 367826 w 58"/>
                  <a:gd name="T43" fmla="*/ 325056 h 83"/>
                  <a:gd name="T44" fmla="*/ 376381 w 58"/>
                  <a:gd name="T45" fmla="*/ 367826 h 83"/>
                  <a:gd name="T46" fmla="*/ 316502 w 58"/>
                  <a:gd name="T47" fmla="*/ 487583 h 83"/>
                  <a:gd name="T48" fmla="*/ 273731 w 58"/>
                  <a:gd name="T49" fmla="*/ 547462 h 83"/>
                  <a:gd name="T50" fmla="*/ 282285 w 58"/>
                  <a:gd name="T51" fmla="*/ 590233 h 83"/>
                  <a:gd name="T52" fmla="*/ 273731 w 58"/>
                  <a:gd name="T53" fmla="*/ 650111 h 83"/>
                  <a:gd name="T54" fmla="*/ 333610 w 58"/>
                  <a:gd name="T55" fmla="*/ 658665 h 83"/>
                  <a:gd name="T56" fmla="*/ 282285 w 58"/>
                  <a:gd name="T57" fmla="*/ 658665 h 83"/>
                  <a:gd name="T58" fmla="*/ 239515 w 58"/>
                  <a:gd name="T59" fmla="*/ 692882 h 83"/>
                  <a:gd name="T60" fmla="*/ 205298 w 58"/>
                  <a:gd name="T61" fmla="*/ 684328 h 83"/>
                  <a:gd name="T62" fmla="*/ 111203 w 58"/>
                  <a:gd name="T63" fmla="*/ 709990 h 83"/>
                  <a:gd name="T64" fmla="*/ 94095 w 58"/>
                  <a:gd name="T65" fmla="*/ 684328 h 83"/>
                  <a:gd name="T66" fmla="*/ 136866 w 58"/>
                  <a:gd name="T67" fmla="*/ 624449 h 83"/>
                  <a:gd name="T68" fmla="*/ 111203 w 58"/>
                  <a:gd name="T69" fmla="*/ 607341 h 83"/>
                  <a:gd name="T70" fmla="*/ 59879 w 58"/>
                  <a:gd name="T71" fmla="*/ 615895 h 8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58"/>
                  <a:gd name="T109" fmla="*/ 0 h 83"/>
                  <a:gd name="T110" fmla="*/ 58 w 58"/>
                  <a:gd name="T111" fmla="*/ 83 h 8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58" h="83">
                    <a:moveTo>
                      <a:pt x="7" y="70"/>
                    </a:moveTo>
                    <a:lnTo>
                      <a:pt x="6" y="69"/>
                    </a:lnTo>
                    <a:lnTo>
                      <a:pt x="6" y="62"/>
                    </a:lnTo>
                    <a:lnTo>
                      <a:pt x="7" y="58"/>
                    </a:lnTo>
                    <a:lnTo>
                      <a:pt x="5" y="56"/>
                    </a:lnTo>
                    <a:lnTo>
                      <a:pt x="3" y="49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5" y="31"/>
                    </a:lnTo>
                    <a:lnTo>
                      <a:pt x="5" y="25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6" y="16"/>
                    </a:lnTo>
                    <a:lnTo>
                      <a:pt x="9" y="16"/>
                    </a:lnTo>
                    <a:lnTo>
                      <a:pt x="15" y="11"/>
                    </a:lnTo>
                    <a:lnTo>
                      <a:pt x="23" y="6"/>
                    </a:lnTo>
                    <a:lnTo>
                      <a:pt x="28" y="5"/>
                    </a:lnTo>
                    <a:lnTo>
                      <a:pt x="33" y="0"/>
                    </a:lnTo>
                    <a:lnTo>
                      <a:pt x="36" y="1"/>
                    </a:lnTo>
                    <a:lnTo>
                      <a:pt x="36" y="2"/>
                    </a:lnTo>
                    <a:lnTo>
                      <a:pt x="36" y="7"/>
                    </a:lnTo>
                    <a:lnTo>
                      <a:pt x="37" y="8"/>
                    </a:lnTo>
                    <a:lnTo>
                      <a:pt x="38" y="8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41" y="3"/>
                    </a:lnTo>
                    <a:lnTo>
                      <a:pt x="43" y="5"/>
                    </a:lnTo>
                    <a:lnTo>
                      <a:pt x="44" y="7"/>
                    </a:lnTo>
                    <a:lnTo>
                      <a:pt x="49" y="7"/>
                    </a:lnTo>
                    <a:lnTo>
                      <a:pt x="52" y="6"/>
                    </a:lnTo>
                    <a:lnTo>
                      <a:pt x="55" y="6"/>
                    </a:lnTo>
                    <a:lnTo>
                      <a:pt x="55" y="8"/>
                    </a:lnTo>
                    <a:lnTo>
                      <a:pt x="51" y="12"/>
                    </a:lnTo>
                    <a:lnTo>
                      <a:pt x="51" y="13"/>
                    </a:lnTo>
                    <a:lnTo>
                      <a:pt x="57" y="21"/>
                    </a:lnTo>
                    <a:lnTo>
                      <a:pt x="57" y="24"/>
                    </a:lnTo>
                    <a:lnTo>
                      <a:pt x="58" y="24"/>
                    </a:lnTo>
                    <a:lnTo>
                      <a:pt x="57" y="24"/>
                    </a:lnTo>
                    <a:lnTo>
                      <a:pt x="56" y="27"/>
                    </a:lnTo>
                    <a:lnTo>
                      <a:pt x="51" y="32"/>
                    </a:lnTo>
                    <a:lnTo>
                      <a:pt x="48" y="32"/>
                    </a:lnTo>
                    <a:lnTo>
                      <a:pt x="43" y="35"/>
                    </a:lnTo>
                    <a:lnTo>
                      <a:pt x="43" y="38"/>
                    </a:lnTo>
                    <a:lnTo>
                      <a:pt x="44" y="40"/>
                    </a:lnTo>
                    <a:lnTo>
                      <a:pt x="44" y="43"/>
                    </a:lnTo>
                    <a:lnTo>
                      <a:pt x="37" y="49"/>
                    </a:lnTo>
                    <a:lnTo>
                      <a:pt x="37" y="57"/>
                    </a:lnTo>
                    <a:lnTo>
                      <a:pt x="33" y="62"/>
                    </a:lnTo>
                    <a:lnTo>
                      <a:pt x="32" y="64"/>
                    </a:lnTo>
                    <a:lnTo>
                      <a:pt x="33" y="66"/>
                    </a:lnTo>
                    <a:lnTo>
                      <a:pt x="33" y="69"/>
                    </a:lnTo>
                    <a:lnTo>
                      <a:pt x="32" y="71"/>
                    </a:lnTo>
                    <a:lnTo>
                      <a:pt x="32" y="76"/>
                    </a:lnTo>
                    <a:lnTo>
                      <a:pt x="33" y="77"/>
                    </a:lnTo>
                    <a:lnTo>
                      <a:pt x="39" y="77"/>
                    </a:lnTo>
                    <a:lnTo>
                      <a:pt x="33" y="77"/>
                    </a:lnTo>
                    <a:lnTo>
                      <a:pt x="32" y="79"/>
                    </a:lnTo>
                    <a:lnTo>
                      <a:pt x="28" y="81"/>
                    </a:lnTo>
                    <a:lnTo>
                      <a:pt x="26" y="80"/>
                    </a:lnTo>
                    <a:lnTo>
                      <a:pt x="24" y="80"/>
                    </a:lnTo>
                    <a:lnTo>
                      <a:pt x="16" y="83"/>
                    </a:lnTo>
                    <a:lnTo>
                      <a:pt x="13" y="83"/>
                    </a:lnTo>
                    <a:lnTo>
                      <a:pt x="11" y="82"/>
                    </a:lnTo>
                    <a:lnTo>
                      <a:pt x="11" y="80"/>
                    </a:lnTo>
                    <a:lnTo>
                      <a:pt x="16" y="74"/>
                    </a:lnTo>
                    <a:lnTo>
                      <a:pt x="16" y="73"/>
                    </a:lnTo>
                    <a:lnTo>
                      <a:pt x="16" y="71"/>
                    </a:lnTo>
                    <a:lnTo>
                      <a:pt x="13" y="71"/>
                    </a:lnTo>
                    <a:lnTo>
                      <a:pt x="11" y="72"/>
                    </a:lnTo>
                    <a:lnTo>
                      <a:pt x="7" y="72"/>
                    </a:lnTo>
                    <a:lnTo>
                      <a:pt x="7" y="7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Freeform 36"/>
            <p:cNvSpPr/>
            <p:nvPr/>
          </p:nvSpPr>
          <p:spPr bwMode="auto">
            <a:xfrm>
              <a:off x="5219990" y="4636920"/>
              <a:ext cx="632726" cy="755841"/>
            </a:xfrm>
            <a:custGeom>
              <a:avLst/>
              <a:gdLst>
                <a:gd name="T0" fmla="*/ 111203 w 67"/>
                <a:gd name="T1" fmla="*/ 521799 h 80"/>
                <a:gd name="T2" fmla="*/ 94095 w 67"/>
                <a:gd name="T3" fmla="*/ 487583 h 80"/>
                <a:gd name="T4" fmla="*/ 68433 w 67"/>
                <a:gd name="T5" fmla="*/ 376380 h 80"/>
                <a:gd name="T6" fmla="*/ 25662 w 67"/>
                <a:gd name="T7" fmla="*/ 393488 h 80"/>
                <a:gd name="T8" fmla="*/ 0 w 67"/>
                <a:gd name="T9" fmla="*/ 367826 h 80"/>
                <a:gd name="T10" fmla="*/ 34216 w 67"/>
                <a:gd name="T11" fmla="*/ 359272 h 80"/>
                <a:gd name="T12" fmla="*/ 68433 w 67"/>
                <a:gd name="T13" fmla="*/ 325055 h 80"/>
                <a:gd name="T14" fmla="*/ 51325 w 67"/>
                <a:gd name="T15" fmla="*/ 256623 h 80"/>
                <a:gd name="T16" fmla="*/ 42771 w 67"/>
                <a:gd name="T17" fmla="*/ 136865 h 80"/>
                <a:gd name="T18" fmla="*/ 76987 w 67"/>
                <a:gd name="T19" fmla="*/ 111203 h 80"/>
                <a:gd name="T20" fmla="*/ 111203 w 67"/>
                <a:gd name="T21" fmla="*/ 68433 h 80"/>
                <a:gd name="T22" fmla="*/ 179636 w 67"/>
                <a:gd name="T23" fmla="*/ 51325 h 80"/>
                <a:gd name="T24" fmla="*/ 162528 w 67"/>
                <a:gd name="T25" fmla="*/ 17108 h 80"/>
                <a:gd name="T26" fmla="*/ 188190 w 67"/>
                <a:gd name="T27" fmla="*/ 0 h 80"/>
                <a:gd name="T28" fmla="*/ 256623 w 67"/>
                <a:gd name="T29" fmla="*/ 17108 h 80"/>
                <a:gd name="T30" fmla="*/ 393489 w 67"/>
                <a:gd name="T31" fmla="*/ 76987 h 80"/>
                <a:gd name="T32" fmla="*/ 419151 w 67"/>
                <a:gd name="T33" fmla="*/ 85541 h 80"/>
                <a:gd name="T34" fmla="*/ 453367 w 67"/>
                <a:gd name="T35" fmla="*/ 68433 h 80"/>
                <a:gd name="T36" fmla="*/ 496138 w 67"/>
                <a:gd name="T37" fmla="*/ 94095 h 80"/>
                <a:gd name="T38" fmla="*/ 547463 w 67"/>
                <a:gd name="T39" fmla="*/ 145419 h 80"/>
                <a:gd name="T40" fmla="*/ 556017 w 67"/>
                <a:gd name="T41" fmla="*/ 222406 h 80"/>
                <a:gd name="T42" fmla="*/ 513246 w 67"/>
                <a:gd name="T43" fmla="*/ 307947 h 80"/>
                <a:gd name="T44" fmla="*/ 556017 w 67"/>
                <a:gd name="T45" fmla="*/ 436258 h 80"/>
                <a:gd name="T46" fmla="*/ 564571 w 67"/>
                <a:gd name="T47" fmla="*/ 487583 h 80"/>
                <a:gd name="T48" fmla="*/ 573125 w 67"/>
                <a:gd name="T49" fmla="*/ 556016 h 80"/>
                <a:gd name="T50" fmla="*/ 453367 w 67"/>
                <a:gd name="T51" fmla="*/ 573124 h 80"/>
                <a:gd name="T52" fmla="*/ 479030 w 67"/>
                <a:gd name="T53" fmla="*/ 607340 h 80"/>
                <a:gd name="T54" fmla="*/ 461922 w 67"/>
                <a:gd name="T55" fmla="*/ 633002 h 80"/>
                <a:gd name="T56" fmla="*/ 427705 w 67"/>
                <a:gd name="T57" fmla="*/ 598786 h 80"/>
                <a:gd name="T58" fmla="*/ 384935 w 67"/>
                <a:gd name="T59" fmla="*/ 615894 h 80"/>
                <a:gd name="T60" fmla="*/ 359272 w 67"/>
                <a:gd name="T61" fmla="*/ 675773 h 80"/>
                <a:gd name="T62" fmla="*/ 350718 w 67"/>
                <a:gd name="T63" fmla="*/ 684327 h 80"/>
                <a:gd name="T64" fmla="*/ 342164 w 67"/>
                <a:gd name="T65" fmla="*/ 667219 h 80"/>
                <a:gd name="T66" fmla="*/ 316502 w 67"/>
                <a:gd name="T67" fmla="*/ 675773 h 80"/>
                <a:gd name="T68" fmla="*/ 290840 w 67"/>
                <a:gd name="T69" fmla="*/ 658665 h 80"/>
                <a:gd name="T70" fmla="*/ 282285 w 67"/>
                <a:gd name="T71" fmla="*/ 633002 h 80"/>
                <a:gd name="T72" fmla="*/ 248069 w 67"/>
                <a:gd name="T73" fmla="*/ 624448 h 80"/>
                <a:gd name="T74" fmla="*/ 282285 w 67"/>
                <a:gd name="T75" fmla="*/ 547462 h 80"/>
                <a:gd name="T76" fmla="*/ 265177 w 67"/>
                <a:gd name="T77" fmla="*/ 530353 h 80"/>
                <a:gd name="T78" fmla="*/ 248069 w 67"/>
                <a:gd name="T79" fmla="*/ 479029 h 80"/>
                <a:gd name="T80" fmla="*/ 205298 w 67"/>
                <a:gd name="T81" fmla="*/ 487583 h 80"/>
                <a:gd name="T82" fmla="*/ 153974 w 67"/>
                <a:gd name="T83" fmla="*/ 513245 h 8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80"/>
                <a:gd name="T128" fmla="*/ 67 w 67"/>
                <a:gd name="T129" fmla="*/ 80 h 8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80">
                  <a:moveTo>
                    <a:pt x="11" y="61"/>
                  </a:moveTo>
                  <a:lnTo>
                    <a:pt x="13" y="61"/>
                  </a:lnTo>
                  <a:lnTo>
                    <a:pt x="12" y="59"/>
                  </a:lnTo>
                  <a:lnTo>
                    <a:pt x="11" y="57"/>
                  </a:lnTo>
                  <a:lnTo>
                    <a:pt x="8" y="54"/>
                  </a:lnTo>
                  <a:lnTo>
                    <a:pt x="8" y="44"/>
                  </a:lnTo>
                  <a:lnTo>
                    <a:pt x="5" y="44"/>
                  </a:lnTo>
                  <a:lnTo>
                    <a:pt x="3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38"/>
                  </a:lnTo>
                  <a:lnTo>
                    <a:pt x="8" y="35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9" y="13"/>
                  </a:lnTo>
                  <a:lnTo>
                    <a:pt x="10" y="11"/>
                  </a:lnTo>
                  <a:lnTo>
                    <a:pt x="13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9" y="1"/>
                  </a:lnTo>
                  <a:lnTo>
                    <a:pt x="22" y="0"/>
                  </a:lnTo>
                  <a:lnTo>
                    <a:pt x="27" y="2"/>
                  </a:lnTo>
                  <a:lnTo>
                    <a:pt x="30" y="2"/>
                  </a:lnTo>
                  <a:lnTo>
                    <a:pt x="42" y="9"/>
                  </a:lnTo>
                  <a:lnTo>
                    <a:pt x="46" y="9"/>
                  </a:lnTo>
                  <a:lnTo>
                    <a:pt x="47" y="8"/>
                  </a:lnTo>
                  <a:lnTo>
                    <a:pt x="49" y="10"/>
                  </a:lnTo>
                  <a:lnTo>
                    <a:pt x="51" y="11"/>
                  </a:lnTo>
                  <a:lnTo>
                    <a:pt x="53" y="8"/>
                  </a:lnTo>
                  <a:lnTo>
                    <a:pt x="55" y="10"/>
                  </a:lnTo>
                  <a:lnTo>
                    <a:pt x="58" y="11"/>
                  </a:lnTo>
                  <a:lnTo>
                    <a:pt x="62" y="15"/>
                  </a:lnTo>
                  <a:lnTo>
                    <a:pt x="64" y="17"/>
                  </a:lnTo>
                  <a:lnTo>
                    <a:pt x="65" y="20"/>
                  </a:lnTo>
                  <a:lnTo>
                    <a:pt x="65" y="26"/>
                  </a:lnTo>
                  <a:lnTo>
                    <a:pt x="60" y="32"/>
                  </a:lnTo>
                  <a:lnTo>
                    <a:pt x="60" y="36"/>
                  </a:lnTo>
                  <a:lnTo>
                    <a:pt x="63" y="44"/>
                  </a:lnTo>
                  <a:lnTo>
                    <a:pt x="65" y="51"/>
                  </a:lnTo>
                  <a:lnTo>
                    <a:pt x="67" y="53"/>
                  </a:lnTo>
                  <a:lnTo>
                    <a:pt x="66" y="57"/>
                  </a:lnTo>
                  <a:lnTo>
                    <a:pt x="66" y="64"/>
                  </a:lnTo>
                  <a:lnTo>
                    <a:pt x="67" y="65"/>
                  </a:lnTo>
                  <a:lnTo>
                    <a:pt x="67" y="67"/>
                  </a:lnTo>
                  <a:lnTo>
                    <a:pt x="53" y="67"/>
                  </a:lnTo>
                  <a:lnTo>
                    <a:pt x="53" y="68"/>
                  </a:lnTo>
                  <a:lnTo>
                    <a:pt x="56" y="71"/>
                  </a:lnTo>
                  <a:lnTo>
                    <a:pt x="56" y="72"/>
                  </a:lnTo>
                  <a:lnTo>
                    <a:pt x="54" y="74"/>
                  </a:lnTo>
                  <a:lnTo>
                    <a:pt x="53" y="75"/>
                  </a:lnTo>
                  <a:lnTo>
                    <a:pt x="50" y="70"/>
                  </a:lnTo>
                  <a:lnTo>
                    <a:pt x="46" y="70"/>
                  </a:lnTo>
                  <a:lnTo>
                    <a:pt x="45" y="72"/>
                  </a:lnTo>
                  <a:lnTo>
                    <a:pt x="43" y="78"/>
                  </a:lnTo>
                  <a:lnTo>
                    <a:pt x="42" y="79"/>
                  </a:lnTo>
                  <a:lnTo>
                    <a:pt x="42" y="80"/>
                  </a:lnTo>
                  <a:lnTo>
                    <a:pt x="41" y="80"/>
                  </a:lnTo>
                  <a:lnTo>
                    <a:pt x="41" y="79"/>
                  </a:lnTo>
                  <a:lnTo>
                    <a:pt x="40" y="78"/>
                  </a:lnTo>
                  <a:lnTo>
                    <a:pt x="38" y="78"/>
                  </a:lnTo>
                  <a:lnTo>
                    <a:pt x="37" y="79"/>
                  </a:lnTo>
                  <a:lnTo>
                    <a:pt x="35" y="79"/>
                  </a:lnTo>
                  <a:lnTo>
                    <a:pt x="34" y="77"/>
                  </a:lnTo>
                  <a:lnTo>
                    <a:pt x="34" y="75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9" y="73"/>
                  </a:lnTo>
                  <a:lnTo>
                    <a:pt x="29" y="70"/>
                  </a:lnTo>
                  <a:lnTo>
                    <a:pt x="33" y="64"/>
                  </a:lnTo>
                  <a:lnTo>
                    <a:pt x="33" y="62"/>
                  </a:lnTo>
                  <a:lnTo>
                    <a:pt x="31" y="62"/>
                  </a:lnTo>
                  <a:lnTo>
                    <a:pt x="29" y="59"/>
                  </a:lnTo>
                  <a:lnTo>
                    <a:pt x="29" y="56"/>
                  </a:lnTo>
                  <a:lnTo>
                    <a:pt x="26" y="56"/>
                  </a:lnTo>
                  <a:lnTo>
                    <a:pt x="24" y="57"/>
                  </a:lnTo>
                  <a:lnTo>
                    <a:pt x="22" y="57"/>
                  </a:lnTo>
                  <a:lnTo>
                    <a:pt x="18" y="60"/>
                  </a:lnTo>
                  <a:lnTo>
                    <a:pt x="11" y="6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37"/>
            <p:cNvSpPr/>
            <p:nvPr/>
          </p:nvSpPr>
          <p:spPr bwMode="auto">
            <a:xfrm>
              <a:off x="5824384" y="3153580"/>
              <a:ext cx="292753" cy="321233"/>
            </a:xfrm>
            <a:custGeom>
              <a:avLst/>
              <a:gdLst>
                <a:gd name="T0" fmla="*/ 153974 w 31"/>
                <a:gd name="T1" fmla="*/ 230960 h 34"/>
                <a:gd name="T2" fmla="*/ 162528 w 31"/>
                <a:gd name="T3" fmla="*/ 256623 h 34"/>
                <a:gd name="T4" fmla="*/ 205298 w 31"/>
                <a:gd name="T5" fmla="*/ 290839 h 34"/>
                <a:gd name="T6" fmla="*/ 213852 w 31"/>
                <a:gd name="T7" fmla="*/ 290839 h 34"/>
                <a:gd name="T8" fmla="*/ 222407 w 31"/>
                <a:gd name="T9" fmla="*/ 239514 h 34"/>
                <a:gd name="T10" fmla="*/ 265177 w 31"/>
                <a:gd name="T11" fmla="*/ 213852 h 34"/>
                <a:gd name="T12" fmla="*/ 239515 w 31"/>
                <a:gd name="T13" fmla="*/ 196744 h 34"/>
                <a:gd name="T14" fmla="*/ 205298 w 31"/>
                <a:gd name="T15" fmla="*/ 162528 h 34"/>
                <a:gd name="T16" fmla="*/ 205298 w 31"/>
                <a:gd name="T17" fmla="*/ 136865 h 34"/>
                <a:gd name="T18" fmla="*/ 171082 w 31"/>
                <a:gd name="T19" fmla="*/ 85541 h 34"/>
                <a:gd name="T20" fmla="*/ 171082 w 31"/>
                <a:gd name="T21" fmla="*/ 25662 h 34"/>
                <a:gd name="T22" fmla="*/ 136866 w 31"/>
                <a:gd name="T23" fmla="*/ 25662 h 34"/>
                <a:gd name="T24" fmla="*/ 119757 w 31"/>
                <a:gd name="T25" fmla="*/ 0 h 34"/>
                <a:gd name="T26" fmla="*/ 94095 w 31"/>
                <a:gd name="T27" fmla="*/ 0 h 34"/>
                <a:gd name="T28" fmla="*/ 85541 w 31"/>
                <a:gd name="T29" fmla="*/ 17108 h 34"/>
                <a:gd name="T30" fmla="*/ 85541 w 31"/>
                <a:gd name="T31" fmla="*/ 34216 h 34"/>
                <a:gd name="T32" fmla="*/ 59879 w 31"/>
                <a:gd name="T33" fmla="*/ 59879 h 34"/>
                <a:gd name="T34" fmla="*/ 42770 w 31"/>
                <a:gd name="T35" fmla="*/ 59879 h 34"/>
                <a:gd name="T36" fmla="*/ 34216 w 31"/>
                <a:gd name="T37" fmla="*/ 76987 h 34"/>
                <a:gd name="T38" fmla="*/ 42770 w 31"/>
                <a:gd name="T39" fmla="*/ 85541 h 34"/>
                <a:gd name="T40" fmla="*/ 42770 w 31"/>
                <a:gd name="T41" fmla="*/ 119757 h 34"/>
                <a:gd name="T42" fmla="*/ 0 w 31"/>
                <a:gd name="T43" fmla="*/ 136865 h 34"/>
                <a:gd name="T44" fmla="*/ 0 w 31"/>
                <a:gd name="T45" fmla="*/ 179636 h 34"/>
                <a:gd name="T46" fmla="*/ 68433 w 31"/>
                <a:gd name="T47" fmla="*/ 179636 h 34"/>
                <a:gd name="T48" fmla="*/ 85541 w 31"/>
                <a:gd name="T49" fmla="*/ 153974 h 34"/>
                <a:gd name="T50" fmla="*/ 111203 w 31"/>
                <a:gd name="T51" fmla="*/ 153974 h 34"/>
                <a:gd name="T52" fmla="*/ 153974 w 31"/>
                <a:gd name="T53" fmla="*/ 196744 h 34"/>
                <a:gd name="T54" fmla="*/ 153974 w 31"/>
                <a:gd name="T55" fmla="*/ 230960 h 3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31"/>
                <a:gd name="T85" fmla="*/ 0 h 34"/>
                <a:gd name="T86" fmla="*/ 31 w 31"/>
                <a:gd name="T87" fmla="*/ 34 h 3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31" h="34">
                  <a:moveTo>
                    <a:pt x="18" y="27"/>
                  </a:moveTo>
                  <a:lnTo>
                    <a:pt x="19" y="30"/>
                  </a:lnTo>
                  <a:lnTo>
                    <a:pt x="24" y="34"/>
                  </a:lnTo>
                  <a:lnTo>
                    <a:pt x="25" y="34"/>
                  </a:lnTo>
                  <a:lnTo>
                    <a:pt x="26" y="28"/>
                  </a:lnTo>
                  <a:lnTo>
                    <a:pt x="31" y="25"/>
                  </a:lnTo>
                  <a:lnTo>
                    <a:pt x="28" y="23"/>
                  </a:lnTo>
                  <a:lnTo>
                    <a:pt x="24" y="19"/>
                  </a:lnTo>
                  <a:lnTo>
                    <a:pt x="24" y="16"/>
                  </a:lnTo>
                  <a:lnTo>
                    <a:pt x="20" y="10"/>
                  </a:lnTo>
                  <a:lnTo>
                    <a:pt x="20" y="3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5" y="7"/>
                  </a:lnTo>
                  <a:lnTo>
                    <a:pt x="4" y="9"/>
                  </a:lnTo>
                  <a:lnTo>
                    <a:pt x="5" y="10"/>
                  </a:lnTo>
                  <a:lnTo>
                    <a:pt x="5" y="14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8" y="21"/>
                  </a:lnTo>
                  <a:lnTo>
                    <a:pt x="10" y="18"/>
                  </a:lnTo>
                  <a:lnTo>
                    <a:pt x="13" y="18"/>
                  </a:lnTo>
                  <a:lnTo>
                    <a:pt x="18" y="23"/>
                  </a:lnTo>
                  <a:lnTo>
                    <a:pt x="18" y="27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38"/>
            <p:cNvSpPr/>
            <p:nvPr/>
          </p:nvSpPr>
          <p:spPr bwMode="auto">
            <a:xfrm>
              <a:off x="6598763" y="4362927"/>
              <a:ext cx="66106" cy="75584"/>
            </a:xfrm>
            <a:custGeom>
              <a:avLst/>
              <a:gdLst>
                <a:gd name="T0" fmla="*/ 0 w 7"/>
                <a:gd name="T1" fmla="*/ 8554 h 8"/>
                <a:gd name="T2" fmla="*/ 0 w 7"/>
                <a:gd name="T3" fmla="*/ 42771 h 8"/>
                <a:gd name="T4" fmla="*/ 34217 w 7"/>
                <a:gd name="T5" fmla="*/ 68433 h 8"/>
                <a:gd name="T6" fmla="*/ 59879 w 7"/>
                <a:gd name="T7" fmla="*/ 42771 h 8"/>
                <a:gd name="T8" fmla="*/ 59879 w 7"/>
                <a:gd name="T9" fmla="*/ 17108 h 8"/>
                <a:gd name="T10" fmla="*/ 8554 w 7"/>
                <a:gd name="T11" fmla="*/ 0 h 8"/>
                <a:gd name="T12" fmla="*/ 0 w 7"/>
                <a:gd name="T13" fmla="*/ 8554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0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7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5" name="五角星 34"/>
          <p:cNvSpPr/>
          <p:nvPr/>
        </p:nvSpPr>
        <p:spPr bwMode="auto">
          <a:xfrm>
            <a:off x="4087286" y="1973391"/>
            <a:ext cx="230303" cy="229134"/>
          </a:xfrm>
          <a:prstGeom prst="star5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4898776" y="1616275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4721768" y="1616275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4310652" y="1930446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4230713" y="2336012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 bwMode="auto">
          <a:xfrm>
            <a:off x="4316362" y="2581636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3836728" y="2838685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4402011" y="3164281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4624698" y="3010051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4481950" y="2958642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4590439" y="2872958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 bwMode="auto">
          <a:xfrm>
            <a:off x="4033720" y="3695514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3802467" y="3824039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3160100" y="3070030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2757549" y="2453112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4616134" y="3147144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 bwMode="auto">
          <a:xfrm>
            <a:off x="3877253" y="2266786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4735227" y="3857648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3910655" y="4203967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 bwMode="auto">
          <a:xfrm>
            <a:off x="5233757" y="1534199"/>
            <a:ext cx="2538643" cy="1653811"/>
            <a:chOff x="6013982" y="2488783"/>
            <a:chExt cx="2709794" cy="1675507"/>
          </a:xfrm>
        </p:grpSpPr>
        <p:sp>
          <p:nvSpPr>
            <p:cNvPr id="56" name="矩形 60"/>
            <p:cNvSpPr>
              <a:spLocks noChangeArrowheads="1"/>
            </p:cNvSpPr>
            <p:nvPr/>
          </p:nvSpPr>
          <p:spPr bwMode="auto">
            <a:xfrm>
              <a:off x="6244105" y="2488783"/>
              <a:ext cx="963677" cy="38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685800" eaLnBrk="1" hangingPunct="1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公司业务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7231260" y="2718197"/>
              <a:ext cx="142207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67"/>
            <p:cNvSpPr>
              <a:spLocks noChangeArrowheads="1"/>
            </p:cNvSpPr>
            <p:nvPr/>
          </p:nvSpPr>
          <p:spPr bwMode="auto">
            <a:xfrm>
              <a:off x="6013982" y="2842980"/>
              <a:ext cx="2709794" cy="1321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50000"/>
                </a:lnSpc>
              </a:pP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5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6069330" y="2718197"/>
              <a:ext cx="160320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8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4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9425" y="844868"/>
            <a:ext cx="1311275" cy="3708400"/>
          </a:xfrm>
          <a:prstGeom prst="roundRect">
            <a:avLst>
              <a:gd name="adj" fmla="val 12086"/>
            </a:avLst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965517" y="844868"/>
            <a:ext cx="1311275" cy="3708400"/>
          </a:xfrm>
          <a:prstGeom prst="roundRect">
            <a:avLst>
              <a:gd name="adj" fmla="val 1208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442982" y="844868"/>
            <a:ext cx="1309687" cy="3708400"/>
          </a:xfrm>
          <a:prstGeom prst="roundRect">
            <a:avLst>
              <a:gd name="adj" fmla="val 1208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33413" y="1065530"/>
            <a:ext cx="1003300" cy="10017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24063" y="1065530"/>
            <a:ext cx="1003300" cy="10017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596969" y="1065530"/>
            <a:ext cx="1001713" cy="10017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699234" y="2145428"/>
            <a:ext cx="3860980" cy="307781"/>
            <a:chOff x="809007" y="3599154"/>
            <a:chExt cx="3860891" cy="308125"/>
          </a:xfrm>
        </p:grpSpPr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809007" y="3599155"/>
              <a:ext cx="924757" cy="308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2"/>
            <p:cNvSpPr txBox="1">
              <a:spLocks noChangeArrowheads="1"/>
            </p:cNvSpPr>
            <p:nvPr/>
          </p:nvSpPr>
          <p:spPr bwMode="auto">
            <a:xfrm>
              <a:off x="2263743" y="3599158"/>
              <a:ext cx="924757" cy="308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5"/>
            <p:cNvSpPr txBox="1">
              <a:spLocks noChangeArrowheads="1"/>
            </p:cNvSpPr>
            <p:nvPr/>
          </p:nvSpPr>
          <p:spPr bwMode="auto">
            <a:xfrm>
              <a:off x="3745141" y="3599154"/>
              <a:ext cx="924757" cy="308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5014302" y="955790"/>
            <a:ext cx="3535655" cy="3322961"/>
            <a:chOff x="5141082" y="2430213"/>
            <a:chExt cx="3535267" cy="3322954"/>
          </a:xfrm>
        </p:grpSpPr>
        <p:sp>
          <p:nvSpPr>
            <p:cNvPr id="32" name="TextBox 35"/>
            <p:cNvSpPr txBox="1">
              <a:spLocks noChangeArrowheads="1"/>
            </p:cNvSpPr>
            <p:nvPr/>
          </p:nvSpPr>
          <p:spPr bwMode="auto">
            <a:xfrm>
              <a:off x="5141082" y="2430213"/>
              <a:ext cx="3535267" cy="867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ct val="120000"/>
                </a:lnSpc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6"/>
            <p:cNvSpPr txBox="1">
              <a:spLocks noChangeArrowheads="1"/>
            </p:cNvSpPr>
            <p:nvPr/>
          </p:nvSpPr>
          <p:spPr bwMode="auto">
            <a:xfrm>
              <a:off x="5141082" y="3654988"/>
              <a:ext cx="3535267" cy="867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ct val="120000"/>
                </a:lnSpc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7"/>
            <p:cNvSpPr txBox="1">
              <a:spLocks noChangeArrowheads="1"/>
            </p:cNvSpPr>
            <p:nvPr/>
          </p:nvSpPr>
          <p:spPr bwMode="auto">
            <a:xfrm>
              <a:off x="5141082" y="4885239"/>
              <a:ext cx="3535267" cy="867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ct val="120000"/>
                </a:lnSpc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t="16485" r="71321" b="41014"/>
          <a:stretch>
            <a:fillRect/>
          </a:stretch>
        </p:blipFill>
        <p:spPr>
          <a:xfrm>
            <a:off x="2092517" y="1049655"/>
            <a:ext cx="1047750" cy="1038225"/>
          </a:xfrm>
          <a:prstGeom prst="ellipse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5" t="46105" r="23324" b="25128"/>
          <a:stretch>
            <a:fillRect/>
          </a:stretch>
        </p:blipFill>
        <p:spPr>
          <a:xfrm>
            <a:off x="615949" y="1049655"/>
            <a:ext cx="1038225" cy="1047750"/>
          </a:xfrm>
          <a:prstGeom prst="ellipse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1" t="439" r="15182" b="50270"/>
          <a:stretch>
            <a:fillRect/>
          </a:stretch>
        </p:blipFill>
        <p:spPr>
          <a:xfrm>
            <a:off x="3601869" y="1047075"/>
            <a:ext cx="996813" cy="1031966"/>
          </a:xfrm>
          <a:prstGeom prst="ellipse">
            <a:avLst/>
          </a:prstGeom>
        </p:spPr>
      </p:pic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615949" y="2449251"/>
            <a:ext cx="1135121" cy="151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r>
              <a:rPr lang="zh-CN" altLang="zh-CN" sz="105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2092517" y="2449251"/>
            <a:ext cx="1135121" cy="130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</a:pP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3560573" y="2449251"/>
            <a:ext cx="1135121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2" y="968567"/>
            <a:ext cx="3159995" cy="2193037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1193800" y="3161604"/>
            <a:ext cx="33020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 descr="E:\我的图片-Q\shutterstock_113561140.jpg"/>
          <p:cNvPicPr>
            <a:picLocks noChangeAspect="1" noChangeArrowheads="1"/>
          </p:cNvPicPr>
          <p:nvPr/>
        </p:nvPicPr>
        <p:blipFill rotWithShape="1">
          <a:blip r:embed="rId2"/>
          <a:srcRect l="4282" r="4538"/>
          <a:stretch>
            <a:fillRect/>
          </a:stretch>
        </p:blipFill>
        <p:spPr bwMode="auto">
          <a:xfrm>
            <a:off x="4738601" y="2065086"/>
            <a:ext cx="3214687" cy="2351088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4670338" y="843248"/>
            <a:ext cx="32829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2" y="4324182"/>
            <a:ext cx="9150112" cy="27377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4592043"/>
            <a:ext cx="9144000" cy="551457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1652" y="24438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56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6"/>
          <p:cNvSpPr/>
          <p:nvPr/>
        </p:nvSpPr>
        <p:spPr bwMode="auto">
          <a:xfrm>
            <a:off x="20637" y="3056973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71" name="Text Box 5"/>
          <p:cNvSpPr txBox="1">
            <a:spLocks noChangeArrowheads="1"/>
          </p:cNvSpPr>
          <p:nvPr/>
        </p:nvSpPr>
        <p:spPr bwMode="auto">
          <a:xfrm>
            <a:off x="2045806" y="1384548"/>
            <a:ext cx="1822689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01396" y="2785172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4944317" y="1185408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2043992" y="2800040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1405746" y="1212435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8" name="Text Box 5"/>
          <p:cNvSpPr txBox="1">
            <a:spLocks noChangeArrowheads="1"/>
          </p:cNvSpPr>
          <p:nvPr/>
        </p:nvSpPr>
        <p:spPr bwMode="auto">
          <a:xfrm>
            <a:off x="1457297" y="1403896"/>
            <a:ext cx="450245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1054540" y="1317033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87" name="燕尾形 186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8" name="燕尾形 187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98" name="Text Box 5"/>
          <p:cNvSpPr txBox="1">
            <a:spLocks noChangeArrowheads="1"/>
          </p:cNvSpPr>
          <p:nvPr/>
        </p:nvSpPr>
        <p:spPr bwMode="auto">
          <a:xfrm>
            <a:off x="275315" y="366921"/>
            <a:ext cx="1088255" cy="2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r>
              <a:rPr lang="en-US" altLang="zh-CN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009F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7" name="Text Box 5"/>
          <p:cNvSpPr txBox="1">
            <a:spLocks noChangeArrowheads="1"/>
          </p:cNvSpPr>
          <p:nvPr/>
        </p:nvSpPr>
        <p:spPr bwMode="auto">
          <a:xfrm>
            <a:off x="5619729" y="1359603"/>
            <a:ext cx="1618949" cy="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9" name="Text Box 5"/>
          <p:cNvSpPr txBox="1">
            <a:spLocks noChangeArrowheads="1"/>
          </p:cNvSpPr>
          <p:nvPr/>
        </p:nvSpPr>
        <p:spPr bwMode="auto">
          <a:xfrm>
            <a:off x="4991746" y="1386177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4580990" y="1278925"/>
            <a:ext cx="233100" cy="227414"/>
            <a:chOff x="83807" y="220522"/>
            <a:chExt cx="171764" cy="167574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175" name="燕尾形 174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3" name="燕尾形 182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0548" y="1279238"/>
            <a:ext cx="2657688" cy="368990"/>
            <a:chOff x="4580548" y="1279238"/>
            <a:chExt cx="2657688" cy="368990"/>
          </a:xfrm>
        </p:grpSpPr>
        <p:sp>
          <p:nvSpPr>
            <p:cNvPr id="170" name="Text Box 5"/>
            <p:cNvSpPr txBox="1">
              <a:spLocks noChangeArrowheads="1"/>
            </p:cNvSpPr>
            <p:nvPr/>
          </p:nvSpPr>
          <p:spPr bwMode="auto">
            <a:xfrm>
              <a:off x="5619287" y="1359916"/>
              <a:ext cx="1618949" cy="220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79" name="Text Box 5"/>
            <p:cNvSpPr txBox="1">
              <a:spLocks noChangeArrowheads="1"/>
            </p:cNvSpPr>
            <p:nvPr/>
          </p:nvSpPr>
          <p:spPr bwMode="auto">
            <a:xfrm>
              <a:off x="4991304" y="1386490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0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192" name="组合 191"/>
            <p:cNvGrpSpPr/>
            <p:nvPr/>
          </p:nvGrpSpPr>
          <p:grpSpPr>
            <a:xfrm>
              <a:off x="4580548" y="1279238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>
              <a:outerShdw blurRad="38100" dist="19050" dir="2700000" algn="tl" rotWithShape="0">
                <a:prstClr val="black">
                  <a:alpha val="69000"/>
                </a:prstClr>
              </a:outerShdw>
            </a:effectLst>
          </p:grpSpPr>
          <p:sp>
            <p:nvSpPr>
              <p:cNvPr id="193" name="燕尾形 192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  <p:sp>
            <p:nvSpPr>
              <p:cNvPr id="194" name="燕尾形 193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698294" y="2934363"/>
            <a:ext cx="2904811" cy="325066"/>
            <a:chOff x="1781988" y="3778205"/>
            <a:chExt cx="2904811" cy="325066"/>
          </a:xfrm>
        </p:grpSpPr>
        <p:sp>
          <p:nvSpPr>
            <p:cNvPr id="184" name="Text Box 5"/>
            <p:cNvSpPr txBox="1">
              <a:spLocks noChangeArrowheads="1"/>
            </p:cNvSpPr>
            <p:nvPr/>
          </p:nvSpPr>
          <p:spPr bwMode="auto">
            <a:xfrm>
              <a:off x="2827389" y="3849151"/>
              <a:ext cx="1859410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99" name="Text Box 5"/>
            <p:cNvSpPr txBox="1">
              <a:spLocks noChangeArrowheads="1"/>
            </p:cNvSpPr>
            <p:nvPr/>
          </p:nvSpPr>
          <p:spPr bwMode="auto">
            <a:xfrm>
              <a:off x="2198282" y="3841533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1781988" y="3778205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1" name="燕尾形 200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2" name="燕尾形 201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694672" y="2937677"/>
            <a:ext cx="2904811" cy="325066"/>
            <a:chOff x="1694672" y="2937677"/>
            <a:chExt cx="2904811" cy="325066"/>
          </a:xfrm>
        </p:grpSpPr>
        <p:sp>
          <p:nvSpPr>
            <p:cNvPr id="172" name="Text Box 5"/>
            <p:cNvSpPr txBox="1">
              <a:spLocks noChangeArrowheads="1"/>
            </p:cNvSpPr>
            <p:nvPr/>
          </p:nvSpPr>
          <p:spPr bwMode="auto">
            <a:xfrm>
              <a:off x="2740073" y="3008623"/>
              <a:ext cx="1859410" cy="220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80" name="Text Box 5"/>
            <p:cNvSpPr txBox="1">
              <a:spLocks noChangeArrowheads="1"/>
            </p:cNvSpPr>
            <p:nvPr/>
          </p:nvSpPr>
          <p:spPr bwMode="auto">
            <a:xfrm>
              <a:off x="2110966" y="3001005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0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1694672" y="2937677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>
              <a:outerShdw blurRad="38100" dist="19050" dir="2700000" algn="tl" rotWithShape="0">
                <a:prstClr val="black">
                  <a:alpha val="69000"/>
                </a:prstClr>
              </a:outerShdw>
            </a:effectLst>
          </p:grpSpPr>
          <p:sp>
            <p:nvSpPr>
              <p:cNvPr id="190" name="燕尾形 189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  <p:sp>
            <p:nvSpPr>
              <p:cNvPr id="191" name="燕尾形 190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327477" y="2917545"/>
            <a:ext cx="2668828" cy="336727"/>
            <a:chOff x="4498228" y="4387586"/>
            <a:chExt cx="2668828" cy="336727"/>
          </a:xfrm>
        </p:grpSpPr>
        <p:sp>
          <p:nvSpPr>
            <p:cNvPr id="203" name="Text Box 5"/>
            <p:cNvSpPr txBox="1">
              <a:spLocks noChangeArrowheads="1"/>
            </p:cNvSpPr>
            <p:nvPr/>
          </p:nvSpPr>
          <p:spPr bwMode="auto">
            <a:xfrm>
              <a:off x="5588945" y="4440509"/>
              <a:ext cx="1578111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05" name="Text Box 5"/>
            <p:cNvSpPr txBox="1">
              <a:spLocks noChangeArrowheads="1"/>
            </p:cNvSpPr>
            <p:nvPr/>
          </p:nvSpPr>
          <p:spPr bwMode="auto">
            <a:xfrm>
              <a:off x="4917079" y="4462575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4498228" y="4387586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7" name="燕尾形 206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8" name="燕尾形 207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329874" y="2916356"/>
            <a:ext cx="2668828" cy="336727"/>
            <a:chOff x="5329874" y="2916356"/>
            <a:chExt cx="2668828" cy="336727"/>
          </a:xfrm>
        </p:grpSpPr>
        <p:sp>
          <p:nvSpPr>
            <p:cNvPr id="173" name="Text Box 5"/>
            <p:cNvSpPr txBox="1">
              <a:spLocks noChangeArrowheads="1"/>
            </p:cNvSpPr>
            <p:nvPr/>
          </p:nvSpPr>
          <p:spPr bwMode="auto">
            <a:xfrm>
              <a:off x="6420591" y="2969279"/>
              <a:ext cx="1578111" cy="220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81" name="Text Box 5"/>
            <p:cNvSpPr txBox="1">
              <a:spLocks noChangeArrowheads="1"/>
            </p:cNvSpPr>
            <p:nvPr/>
          </p:nvSpPr>
          <p:spPr bwMode="auto">
            <a:xfrm>
              <a:off x="5748725" y="2991345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20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195" name="组合 194"/>
            <p:cNvGrpSpPr/>
            <p:nvPr/>
          </p:nvGrpSpPr>
          <p:grpSpPr>
            <a:xfrm>
              <a:off x="5329874" y="2916356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>
              <a:outerShdw blurRad="38100" dist="19050" dir="2700000" algn="tl" rotWithShape="0">
                <a:prstClr val="black">
                  <a:alpha val="69000"/>
                </a:prstClr>
              </a:outerShdw>
            </a:effectLst>
          </p:grpSpPr>
          <p:sp>
            <p:nvSpPr>
              <p:cNvPr id="196" name="燕尾形 195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  <p:sp>
            <p:nvSpPr>
              <p:cNvPr id="197" name="燕尾形 196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</p:grpSp>
      </p:grpSp>
      <p:grpSp>
        <p:nvGrpSpPr>
          <p:cNvPr id="209" name="组合 208"/>
          <p:cNvGrpSpPr/>
          <p:nvPr/>
        </p:nvGrpSpPr>
        <p:grpSpPr>
          <a:xfrm>
            <a:off x="7054695" y="4770211"/>
            <a:ext cx="1756852" cy="327526"/>
            <a:chOff x="5860256" y="4500624"/>
            <a:chExt cx="3147202" cy="586725"/>
          </a:xfrm>
        </p:grpSpPr>
        <p:sp>
          <p:nvSpPr>
            <p:cNvPr id="210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1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2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3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2911" y="3651911"/>
            <a:ext cx="1094088" cy="1361800"/>
            <a:chOff x="5773095" y="2500189"/>
            <a:chExt cx="1772818" cy="220660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1"/>
          <p:cNvSpPr txBox="1">
            <a:spLocks noChangeArrowheads="1"/>
          </p:cNvSpPr>
          <p:nvPr/>
        </p:nvSpPr>
        <p:spPr bwMode="auto">
          <a:xfrm flipH="1">
            <a:off x="1856965" y="1048403"/>
            <a:ext cx="888146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 eaLnBrk="1" hangingPunct="1">
              <a:defRPr/>
            </a:pPr>
            <a:r>
              <a:rPr lang="en-US" altLang="zh-CN" sz="105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1200" kern="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 flipH="1">
            <a:off x="1856965" y="1472794"/>
            <a:ext cx="888146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sz="1200" kern="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 flipH="1">
            <a:off x="1856965" y="1918098"/>
            <a:ext cx="888146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en-US" altLang="zh-CN" sz="1200" kern="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 flipH="1">
            <a:off x="1856965" y="2375703"/>
            <a:ext cx="888146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en-US" altLang="zh-CN" sz="1200" kern="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3315754" y="1570713"/>
            <a:ext cx="3481239" cy="1888234"/>
            <a:chOff x="3118998" y="2481561"/>
            <a:chExt cx="4492878" cy="2436608"/>
          </a:xfrm>
        </p:grpSpPr>
        <p:sp>
          <p:nvSpPr>
            <p:cNvPr id="14" name="上箭头 13"/>
            <p:cNvSpPr/>
            <p:nvPr/>
          </p:nvSpPr>
          <p:spPr>
            <a:xfrm>
              <a:off x="3118998" y="4281635"/>
              <a:ext cx="303229" cy="636534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FE9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上箭头 14"/>
            <p:cNvSpPr/>
            <p:nvPr/>
          </p:nvSpPr>
          <p:spPr>
            <a:xfrm>
              <a:off x="3492081" y="3849871"/>
              <a:ext cx="303230" cy="106829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上箭头 15"/>
            <p:cNvSpPr/>
            <p:nvPr/>
          </p:nvSpPr>
          <p:spPr>
            <a:xfrm>
              <a:off x="4414471" y="4137184"/>
              <a:ext cx="304817" cy="780985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FE9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上箭头 16"/>
            <p:cNvSpPr/>
            <p:nvPr/>
          </p:nvSpPr>
          <p:spPr>
            <a:xfrm>
              <a:off x="4787554" y="3849871"/>
              <a:ext cx="304817" cy="106829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上箭头 17"/>
            <p:cNvSpPr/>
            <p:nvPr/>
          </p:nvSpPr>
          <p:spPr>
            <a:xfrm>
              <a:off x="5676604" y="4029243"/>
              <a:ext cx="304817" cy="888926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FE9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上箭头 18"/>
            <p:cNvSpPr/>
            <p:nvPr/>
          </p:nvSpPr>
          <p:spPr>
            <a:xfrm>
              <a:off x="6049688" y="3418108"/>
              <a:ext cx="304817" cy="1500061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上箭头 19"/>
            <p:cNvSpPr/>
            <p:nvPr/>
          </p:nvSpPr>
          <p:spPr>
            <a:xfrm>
              <a:off x="6935563" y="4029243"/>
              <a:ext cx="303229" cy="888926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FE9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21" name="上箭头 20"/>
            <p:cNvSpPr/>
            <p:nvPr/>
          </p:nvSpPr>
          <p:spPr>
            <a:xfrm>
              <a:off x="7308646" y="2481561"/>
              <a:ext cx="303230" cy="243660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1428750" y="2770080"/>
            <a:ext cx="6081712" cy="1338370"/>
            <a:chOff x="683568" y="4029213"/>
            <a:chExt cx="7848872" cy="1727652"/>
          </a:xfrm>
          <a:solidFill>
            <a:srgbClr val="FFC000"/>
          </a:solidFill>
          <a:effectLst>
            <a:outerShdw blurRad="50800" dist="114300" dir="8100000" algn="tr" rotWithShape="0">
              <a:prstClr val="black">
                <a:alpha val="15000"/>
              </a:prstClr>
            </a:outerShdw>
          </a:effectLst>
        </p:grpSpPr>
        <p:sp>
          <p:nvSpPr>
            <p:cNvPr id="25" name="椭圆 6"/>
            <p:cNvSpPr/>
            <p:nvPr/>
          </p:nvSpPr>
          <p:spPr bwMode="auto">
            <a:xfrm>
              <a:off x="683568" y="4029213"/>
              <a:ext cx="7848872" cy="1727652"/>
            </a:xfrm>
            <a:custGeom>
              <a:avLst/>
              <a:gdLst/>
              <a:ahLst/>
              <a:cxnLst/>
              <a:rect l="l" t="t" r="r" b="b"/>
              <a:pathLst>
                <a:path w="7848872" h="1728192">
                  <a:moveTo>
                    <a:pt x="432048" y="733276"/>
                  </a:moveTo>
                  <a:cubicBezTo>
                    <a:pt x="352510" y="733276"/>
                    <a:pt x="288032" y="797754"/>
                    <a:pt x="288032" y="877292"/>
                  </a:cubicBezTo>
                  <a:cubicBezTo>
                    <a:pt x="288032" y="956830"/>
                    <a:pt x="352510" y="1021308"/>
                    <a:pt x="432048" y="1021308"/>
                  </a:cubicBezTo>
                  <a:cubicBezTo>
                    <a:pt x="511586" y="1021308"/>
                    <a:pt x="576064" y="956830"/>
                    <a:pt x="576064" y="877292"/>
                  </a:cubicBezTo>
                  <a:cubicBezTo>
                    <a:pt x="576064" y="797754"/>
                    <a:pt x="511586" y="733276"/>
                    <a:pt x="432048" y="733276"/>
                  </a:cubicBezTo>
                  <a:close/>
                  <a:moveTo>
                    <a:pt x="864096" y="0"/>
                  </a:moveTo>
                  <a:cubicBezTo>
                    <a:pt x="1335510" y="0"/>
                    <a:pt x="1718755" y="377502"/>
                    <a:pt x="1727314" y="846713"/>
                  </a:cubicBezTo>
                  <a:lnTo>
                    <a:pt x="7674152" y="846713"/>
                  </a:lnTo>
                  <a:lnTo>
                    <a:pt x="7848872" y="1008731"/>
                  </a:lnTo>
                  <a:lnTo>
                    <a:pt x="7674152" y="1170749"/>
                  </a:lnTo>
                  <a:lnTo>
                    <a:pt x="1671155" y="1170749"/>
                  </a:lnTo>
                  <a:cubicBezTo>
                    <a:pt x="1548256" y="1496764"/>
                    <a:pt x="1233202" y="1728192"/>
                    <a:pt x="864096" y="1728192"/>
                  </a:cubicBezTo>
                  <a:cubicBezTo>
                    <a:pt x="386869" y="1728192"/>
                    <a:pt x="0" y="1341323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rgbClr val="009FE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TextBox 20"/>
            <p:cNvSpPr txBox="1"/>
            <p:nvPr/>
          </p:nvSpPr>
          <p:spPr>
            <a:xfrm>
              <a:off x="1368693" y="4541147"/>
              <a:ext cx="873855" cy="748243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algn="dist" defTabSz="6858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6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 defTabSz="6858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6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3186591" y="3456486"/>
            <a:ext cx="3727263" cy="190669"/>
            <a:chOff x="2953172" y="4914660"/>
            <a:chExt cx="4808928" cy="246221"/>
          </a:xfrm>
        </p:grpSpPr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2953172" y="4914660"/>
              <a:ext cx="1007812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一季度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4219682" y="4914660"/>
              <a:ext cx="1007812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二季度  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5487779" y="4914660"/>
              <a:ext cx="1007811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三季度    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1"/>
            <p:cNvSpPr txBox="1">
              <a:spLocks noChangeArrowheads="1"/>
            </p:cNvSpPr>
            <p:nvPr/>
          </p:nvSpPr>
          <p:spPr bwMode="auto">
            <a:xfrm flipH="1">
              <a:off x="6754289" y="4914660"/>
              <a:ext cx="1007811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四季度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3315751" y="3778564"/>
            <a:ext cx="3598103" cy="284593"/>
            <a:chOff x="2915814" y="5591914"/>
            <a:chExt cx="4643507" cy="367513"/>
          </a:xfrm>
        </p:grpSpPr>
        <p:grpSp>
          <p:nvGrpSpPr>
            <p:cNvPr id="33" name="组合 27"/>
            <p:cNvGrpSpPr/>
            <p:nvPr/>
          </p:nvGrpSpPr>
          <p:grpSpPr bwMode="auto">
            <a:xfrm>
              <a:off x="2915814" y="5591914"/>
              <a:ext cx="1449149" cy="357706"/>
              <a:chOff x="2915814" y="5591914"/>
              <a:chExt cx="1449149" cy="357706"/>
            </a:xfrm>
          </p:grpSpPr>
          <p:sp>
            <p:nvSpPr>
              <p:cNvPr id="37" name="上箭头 36"/>
              <p:cNvSpPr/>
              <p:nvPr/>
            </p:nvSpPr>
            <p:spPr>
              <a:xfrm flipH="1">
                <a:off x="2915814" y="5686577"/>
                <a:ext cx="131764" cy="168384"/>
              </a:xfrm>
              <a:prstGeom prst="upArrow">
                <a:avLst>
                  <a:gd name="adj1" fmla="val 100000"/>
                  <a:gd name="adj2" fmla="val 50000"/>
                </a:avLst>
              </a:prstGeom>
              <a:solidFill>
                <a:srgbClr val="009FE9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047577" y="5591914"/>
                <a:ext cx="1317386" cy="357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200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10"/>
            <p:cNvGrpSpPr/>
            <p:nvPr/>
          </p:nvGrpSpPr>
          <p:grpSpPr bwMode="auto">
            <a:xfrm>
              <a:off x="5998783" y="5601721"/>
              <a:ext cx="1560538" cy="357706"/>
              <a:chOff x="5998783" y="5601721"/>
              <a:chExt cx="1560538" cy="357706"/>
            </a:xfrm>
          </p:grpSpPr>
          <p:sp>
            <p:nvSpPr>
              <p:cNvPr id="35" name="上箭头 34"/>
              <p:cNvSpPr/>
              <p:nvPr/>
            </p:nvSpPr>
            <p:spPr>
              <a:xfrm flipH="1">
                <a:off x="5998783" y="5686577"/>
                <a:ext cx="131764" cy="168384"/>
              </a:xfrm>
              <a:prstGeom prst="upArrow">
                <a:avLst>
                  <a:gd name="adj1" fmla="val 100000"/>
                  <a:gd name="adj2" fmla="val 50000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130545" y="5601721"/>
                <a:ext cx="1428776" cy="357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200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TextBox 11"/>
          <p:cNvSpPr txBox="1">
            <a:spLocks noChangeArrowheads="1"/>
          </p:cNvSpPr>
          <p:nvPr/>
        </p:nvSpPr>
        <p:spPr bwMode="auto">
          <a:xfrm flipH="1">
            <a:off x="1856965" y="2848069"/>
            <a:ext cx="888146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kern="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711765" y="1180765"/>
            <a:ext cx="440751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 bwMode="auto">
          <a:xfrm>
            <a:off x="2711765" y="1627299"/>
            <a:ext cx="440751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 bwMode="auto">
          <a:xfrm>
            <a:off x="2711765" y="2072602"/>
            <a:ext cx="440751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 bwMode="auto">
          <a:xfrm>
            <a:off x="2711765" y="2528976"/>
            <a:ext cx="440751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 bwMode="auto">
          <a:xfrm>
            <a:off x="2711765" y="2989041"/>
            <a:ext cx="440751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/>
          <p:cNvSpPr txBox="1">
            <a:spLocks noChangeArrowheads="1"/>
          </p:cNvSpPr>
          <p:nvPr/>
        </p:nvSpPr>
        <p:spPr bwMode="auto">
          <a:xfrm>
            <a:off x="1002030" y="4196834"/>
            <a:ext cx="1804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19"/>
          <p:cNvSpPr txBox="1">
            <a:spLocks noChangeArrowheads="1"/>
          </p:cNvSpPr>
          <p:nvPr/>
        </p:nvSpPr>
        <p:spPr bwMode="auto">
          <a:xfrm>
            <a:off x="2650858" y="4196834"/>
            <a:ext cx="18054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/>
          <p:cNvSpPr txBox="1">
            <a:spLocks noChangeArrowheads="1"/>
          </p:cNvSpPr>
          <p:nvPr/>
        </p:nvSpPr>
        <p:spPr bwMode="auto">
          <a:xfrm>
            <a:off x="5953503" y="4196834"/>
            <a:ext cx="18041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5" t="1934" r="18164" b="4861"/>
          <a:stretch>
            <a:fillRect/>
          </a:stretch>
        </p:blipFill>
        <p:spPr>
          <a:xfrm>
            <a:off x="3380272" y="834918"/>
            <a:ext cx="1504594" cy="1465180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9" t="695" r="18077" b="-695"/>
          <a:stretch>
            <a:fillRect/>
          </a:stretch>
        </p:blipFill>
        <p:spPr>
          <a:xfrm>
            <a:off x="1720871" y="834918"/>
            <a:ext cx="1517679" cy="1458504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t="8457" r="25820" b="16362"/>
          <a:stretch>
            <a:fillRect/>
          </a:stretch>
        </p:blipFill>
        <p:spPr>
          <a:xfrm>
            <a:off x="5026588" y="834918"/>
            <a:ext cx="1551796" cy="1454765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t="4697" r="24890" b="14868"/>
          <a:stretch>
            <a:fillRect/>
          </a:stretch>
        </p:blipFill>
        <p:spPr>
          <a:xfrm>
            <a:off x="2476819" y="2736023"/>
            <a:ext cx="1501721" cy="1457443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3" t="532" r="8175" b="-532"/>
          <a:stretch>
            <a:fillRect/>
          </a:stretch>
        </p:blipFill>
        <p:spPr>
          <a:xfrm>
            <a:off x="819493" y="2736023"/>
            <a:ext cx="1516084" cy="1453191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" t="3179" r="33394" b="11286"/>
          <a:stretch>
            <a:fillRect/>
          </a:stretch>
        </p:blipFill>
        <p:spPr>
          <a:xfrm>
            <a:off x="4119782" y="2736023"/>
            <a:ext cx="1508053" cy="1457443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t="8989" r="24290" b="6448"/>
          <a:stretch>
            <a:fillRect/>
          </a:stretch>
        </p:blipFill>
        <p:spPr>
          <a:xfrm>
            <a:off x="6720107" y="834918"/>
            <a:ext cx="1506963" cy="1456055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2836" r="17267" b="8144"/>
          <a:stretch>
            <a:fillRect/>
          </a:stretch>
        </p:blipFill>
        <p:spPr>
          <a:xfrm>
            <a:off x="5769076" y="2736023"/>
            <a:ext cx="1505368" cy="1457443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4333631" y="4196834"/>
            <a:ext cx="13927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1970664" y="2304923"/>
            <a:ext cx="1804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3619491" y="2304923"/>
            <a:ext cx="18054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1"/>
          <p:cNvSpPr txBox="1">
            <a:spLocks noChangeArrowheads="1"/>
          </p:cNvSpPr>
          <p:nvPr/>
        </p:nvSpPr>
        <p:spPr bwMode="auto">
          <a:xfrm>
            <a:off x="6922137" y="2304923"/>
            <a:ext cx="18041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5302265" y="2304922"/>
            <a:ext cx="13623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3" grpId="0"/>
      <p:bldP spid="14" grpId="0"/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2" y="4324182"/>
            <a:ext cx="9150112" cy="27377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4592043"/>
            <a:ext cx="9144000" cy="551457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1652" y="24438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56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5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7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1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3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5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8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60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26" name="Freeform 6"/>
          <p:cNvSpPr/>
          <p:nvPr/>
        </p:nvSpPr>
        <p:spPr bwMode="auto">
          <a:xfrm>
            <a:off x="20637" y="3056973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71" name="Text Box 5"/>
          <p:cNvSpPr txBox="1">
            <a:spLocks noChangeArrowheads="1"/>
          </p:cNvSpPr>
          <p:nvPr/>
        </p:nvSpPr>
        <p:spPr bwMode="auto">
          <a:xfrm>
            <a:off x="2045806" y="1384548"/>
            <a:ext cx="1822689" cy="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01396" y="2785172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4944317" y="1185408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2043992" y="2800040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1405746" y="1212435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8" name="Text Box 5"/>
          <p:cNvSpPr txBox="1">
            <a:spLocks noChangeArrowheads="1"/>
          </p:cNvSpPr>
          <p:nvPr/>
        </p:nvSpPr>
        <p:spPr bwMode="auto">
          <a:xfrm>
            <a:off x="1457297" y="1403896"/>
            <a:ext cx="450245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1054540" y="1317033"/>
            <a:ext cx="233100" cy="227414"/>
            <a:chOff x="83807" y="220522"/>
            <a:chExt cx="171764" cy="167574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187" name="燕尾形 186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8" name="燕尾形 187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98" name="Text Box 5"/>
          <p:cNvSpPr txBox="1">
            <a:spLocks noChangeArrowheads="1"/>
          </p:cNvSpPr>
          <p:nvPr/>
        </p:nvSpPr>
        <p:spPr bwMode="auto">
          <a:xfrm>
            <a:off x="275315" y="366921"/>
            <a:ext cx="1088255" cy="2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r>
              <a:rPr lang="en-US" altLang="zh-CN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009F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7" name="Text Box 5"/>
          <p:cNvSpPr txBox="1">
            <a:spLocks noChangeArrowheads="1"/>
          </p:cNvSpPr>
          <p:nvPr/>
        </p:nvSpPr>
        <p:spPr bwMode="auto">
          <a:xfrm>
            <a:off x="5619729" y="1359603"/>
            <a:ext cx="1618949" cy="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9" name="Text Box 5"/>
          <p:cNvSpPr txBox="1">
            <a:spLocks noChangeArrowheads="1"/>
          </p:cNvSpPr>
          <p:nvPr/>
        </p:nvSpPr>
        <p:spPr bwMode="auto">
          <a:xfrm>
            <a:off x="4991746" y="1386177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4580990" y="1278925"/>
            <a:ext cx="233100" cy="227414"/>
            <a:chOff x="83807" y="220522"/>
            <a:chExt cx="171764" cy="167574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175" name="燕尾形 174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3" name="燕尾形 182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98294" y="2934363"/>
            <a:ext cx="2904811" cy="325066"/>
            <a:chOff x="1781988" y="3778205"/>
            <a:chExt cx="2904811" cy="325066"/>
          </a:xfrm>
        </p:grpSpPr>
        <p:sp>
          <p:nvSpPr>
            <p:cNvPr id="184" name="Text Box 5"/>
            <p:cNvSpPr txBox="1">
              <a:spLocks noChangeArrowheads="1"/>
            </p:cNvSpPr>
            <p:nvPr/>
          </p:nvSpPr>
          <p:spPr bwMode="auto">
            <a:xfrm>
              <a:off x="2827389" y="3849151"/>
              <a:ext cx="1859410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99" name="Text Box 5"/>
            <p:cNvSpPr txBox="1">
              <a:spLocks noChangeArrowheads="1"/>
            </p:cNvSpPr>
            <p:nvPr/>
          </p:nvSpPr>
          <p:spPr bwMode="auto">
            <a:xfrm>
              <a:off x="2198282" y="3841533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1781988" y="3778205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1" name="燕尾形 200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2" name="燕尾形 201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694672" y="2937677"/>
            <a:ext cx="2904811" cy="325066"/>
            <a:chOff x="1694672" y="2937677"/>
            <a:chExt cx="2904811" cy="325066"/>
          </a:xfrm>
        </p:grpSpPr>
        <p:sp>
          <p:nvSpPr>
            <p:cNvPr id="172" name="Text Box 5"/>
            <p:cNvSpPr txBox="1">
              <a:spLocks noChangeArrowheads="1"/>
            </p:cNvSpPr>
            <p:nvPr/>
          </p:nvSpPr>
          <p:spPr bwMode="auto">
            <a:xfrm>
              <a:off x="2740073" y="3008623"/>
              <a:ext cx="1859410" cy="220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80" name="Text Box 5"/>
            <p:cNvSpPr txBox="1">
              <a:spLocks noChangeArrowheads="1"/>
            </p:cNvSpPr>
            <p:nvPr/>
          </p:nvSpPr>
          <p:spPr bwMode="auto">
            <a:xfrm>
              <a:off x="2110966" y="3001005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0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1694672" y="2937677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>
              <a:outerShdw blurRad="38100" dist="19050" dir="2700000" algn="tl" rotWithShape="0">
                <a:prstClr val="black">
                  <a:alpha val="69000"/>
                </a:prstClr>
              </a:outerShdw>
            </a:effectLst>
          </p:grpSpPr>
          <p:sp>
            <p:nvSpPr>
              <p:cNvPr id="190" name="燕尾形 189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  <p:sp>
            <p:nvSpPr>
              <p:cNvPr id="191" name="燕尾形 190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</p:grpSp>
      </p:grpSp>
      <p:sp>
        <p:nvSpPr>
          <p:cNvPr id="173" name="Text Box 5"/>
          <p:cNvSpPr txBox="1">
            <a:spLocks noChangeArrowheads="1"/>
          </p:cNvSpPr>
          <p:nvPr/>
        </p:nvSpPr>
        <p:spPr bwMode="auto">
          <a:xfrm>
            <a:off x="6418683" y="2970468"/>
            <a:ext cx="1578111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81" name="Text Box 5"/>
          <p:cNvSpPr txBox="1">
            <a:spLocks noChangeArrowheads="1"/>
          </p:cNvSpPr>
          <p:nvPr/>
        </p:nvSpPr>
        <p:spPr bwMode="auto">
          <a:xfrm>
            <a:off x="5746817" y="2992534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95" name="组合 194"/>
          <p:cNvGrpSpPr/>
          <p:nvPr/>
        </p:nvGrpSpPr>
        <p:grpSpPr>
          <a:xfrm>
            <a:off x="5327966" y="2917545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96" name="燕尾形 195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97" name="燕尾形 196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27477" y="2917545"/>
            <a:ext cx="2668828" cy="336727"/>
            <a:chOff x="4498228" y="4387586"/>
            <a:chExt cx="2668828" cy="336727"/>
          </a:xfrm>
        </p:grpSpPr>
        <p:sp>
          <p:nvSpPr>
            <p:cNvPr id="203" name="Text Box 5"/>
            <p:cNvSpPr txBox="1">
              <a:spLocks noChangeArrowheads="1"/>
            </p:cNvSpPr>
            <p:nvPr/>
          </p:nvSpPr>
          <p:spPr bwMode="auto">
            <a:xfrm>
              <a:off x="5588945" y="4440509"/>
              <a:ext cx="1578111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05" name="Text Box 5"/>
            <p:cNvSpPr txBox="1">
              <a:spLocks noChangeArrowheads="1"/>
            </p:cNvSpPr>
            <p:nvPr/>
          </p:nvSpPr>
          <p:spPr bwMode="auto">
            <a:xfrm>
              <a:off x="4917079" y="4462575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4498228" y="4387586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7" name="燕尾形 206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8" name="燕尾形 207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170" name="组合 169"/>
          <p:cNvGrpSpPr/>
          <p:nvPr/>
        </p:nvGrpSpPr>
        <p:grpSpPr>
          <a:xfrm>
            <a:off x="7054695" y="4770211"/>
            <a:ext cx="1756852" cy="327526"/>
            <a:chOff x="5860256" y="4500624"/>
            <a:chExt cx="3147202" cy="586725"/>
          </a:xfrm>
        </p:grpSpPr>
        <p:sp>
          <p:nvSpPr>
            <p:cNvPr id="179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2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2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3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2911" y="3651911"/>
            <a:ext cx="1094088" cy="1361800"/>
            <a:chOff x="5773095" y="2500189"/>
            <a:chExt cx="1772818" cy="220660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4"/>
          <p:cNvSpPr/>
          <p:nvPr/>
        </p:nvSpPr>
        <p:spPr bwMode="auto">
          <a:xfrm>
            <a:off x="1038224" y="1436919"/>
            <a:ext cx="1777006" cy="2104262"/>
          </a:xfrm>
          <a:custGeom>
            <a:avLst/>
            <a:gdLst/>
            <a:ahLst/>
            <a:cxnLst/>
            <a:rect l="l" t="t" r="r" b="b"/>
            <a:pathLst>
              <a:path w="1256568" h="1440160">
                <a:moveTo>
                  <a:pt x="720080" y="0"/>
                </a:moveTo>
                <a:cubicBezTo>
                  <a:pt x="866168" y="0"/>
                  <a:pt x="1002096" y="43504"/>
                  <a:pt x="1115188" y="118910"/>
                </a:cubicBezTo>
                <a:cubicBezTo>
                  <a:pt x="1047740" y="192020"/>
                  <a:pt x="995824" y="281163"/>
                  <a:pt x="964137" y="382246"/>
                </a:cubicBezTo>
                <a:cubicBezTo>
                  <a:pt x="865775" y="696028"/>
                  <a:pt x="993145" y="1026618"/>
                  <a:pt x="1256568" y="1196148"/>
                </a:cubicBezTo>
                <a:cubicBezTo>
                  <a:pt x="1126777" y="1346565"/>
                  <a:pt x="934359" y="1440160"/>
                  <a:pt x="720080" y="1440160"/>
                </a:cubicBezTo>
                <a:cubicBezTo>
                  <a:pt x="322391" y="1440160"/>
                  <a:pt x="0" y="1117769"/>
                  <a:pt x="0" y="720080"/>
                </a:cubicBezTo>
                <a:cubicBezTo>
                  <a:pt x="0" y="322391"/>
                  <a:pt x="322391" y="0"/>
                  <a:pt x="720080" y="0"/>
                </a:cubicBezTo>
                <a:close/>
              </a:path>
            </a:pathLst>
          </a:custGeom>
          <a:solidFill>
            <a:srgbClr val="009FE9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02408" y="2503432"/>
            <a:ext cx="76655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/>
            <a:r>
              <a:rPr lang="en-US" altLang="zh-CN" sz="2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52%</a:t>
            </a:r>
            <a:endParaRPr lang="zh-CN" altLang="en-US" sz="2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泪滴形 5"/>
          <p:cNvSpPr/>
          <p:nvPr/>
        </p:nvSpPr>
        <p:spPr bwMode="auto">
          <a:xfrm rot="6444283">
            <a:off x="2535595" y="1396238"/>
            <a:ext cx="1865944" cy="1806081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182722" y="2492730"/>
            <a:ext cx="7970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/>
            <a:r>
              <a:rPr lang="en-US" altLang="zh-CN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76%</a:t>
            </a:r>
            <a:endParaRPr lang="zh-CN" altLang="en-US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3152160" y="1842943"/>
            <a:ext cx="591765" cy="610801"/>
            <a:chOff x="3232150" y="2953027"/>
            <a:chExt cx="404683" cy="404238"/>
          </a:xfrm>
        </p:grpSpPr>
        <p:sp>
          <p:nvSpPr>
            <p:cNvPr id="9" name="Oval 31"/>
            <p:cNvSpPr>
              <a:spLocks noChangeArrowheads="1"/>
            </p:cNvSpPr>
            <p:nvPr/>
          </p:nvSpPr>
          <p:spPr bwMode="auto">
            <a:xfrm>
              <a:off x="3232150" y="2953027"/>
              <a:ext cx="404683" cy="404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  <p:grpSp>
          <p:nvGrpSpPr>
            <p:cNvPr id="10" name="组合 31"/>
            <p:cNvGrpSpPr/>
            <p:nvPr/>
          </p:nvGrpSpPr>
          <p:grpSpPr bwMode="auto">
            <a:xfrm>
              <a:off x="3306763" y="3038177"/>
              <a:ext cx="258763" cy="236538"/>
              <a:chOff x="3306763" y="2363788"/>
              <a:chExt cx="258763" cy="236538"/>
            </a:xfrm>
          </p:grpSpPr>
          <p:sp>
            <p:nvSpPr>
              <p:cNvPr id="11" name="Freeform 35"/>
              <p:cNvSpPr/>
              <p:nvPr/>
            </p:nvSpPr>
            <p:spPr bwMode="auto">
              <a:xfrm>
                <a:off x="3345602" y="2453886"/>
                <a:ext cx="178949" cy="64258"/>
              </a:xfrm>
              <a:custGeom>
                <a:avLst/>
                <a:gdLst>
                  <a:gd name="T0" fmla="*/ 2147483646 w 48"/>
                  <a:gd name="T1" fmla="*/ 0 h 17"/>
                  <a:gd name="T2" fmla="*/ 2147483646 w 48"/>
                  <a:gd name="T3" fmla="*/ 2147483646 h 17"/>
                  <a:gd name="T4" fmla="*/ 2147483646 w 48"/>
                  <a:gd name="T5" fmla="*/ 2147483646 h 17"/>
                  <a:gd name="T6" fmla="*/ 2147483646 w 48"/>
                  <a:gd name="T7" fmla="*/ 2147483646 h 17"/>
                  <a:gd name="T8" fmla="*/ 2147483646 w 48"/>
                  <a:gd name="T9" fmla="*/ 0 h 17"/>
                  <a:gd name="T10" fmla="*/ 2147483646 w 48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17">
                    <a:moveTo>
                      <a:pt x="1" y="0"/>
                    </a:moveTo>
                    <a:cubicBezTo>
                      <a:pt x="0" y="3"/>
                      <a:pt x="1" y="6"/>
                      <a:pt x="2" y="8"/>
                    </a:cubicBezTo>
                    <a:cubicBezTo>
                      <a:pt x="7" y="16"/>
                      <a:pt x="21" y="17"/>
                      <a:pt x="24" y="17"/>
                    </a:cubicBezTo>
                    <a:cubicBezTo>
                      <a:pt x="28" y="17"/>
                      <a:pt x="42" y="16"/>
                      <a:pt x="47" y="8"/>
                    </a:cubicBezTo>
                    <a:cubicBezTo>
                      <a:pt x="48" y="6"/>
                      <a:pt x="48" y="3"/>
                      <a:pt x="4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36"/>
              <p:cNvSpPr>
                <a:spLocks noEditPoints="1"/>
              </p:cNvSpPr>
              <p:nvPr/>
            </p:nvSpPr>
            <p:spPr bwMode="auto">
              <a:xfrm>
                <a:off x="3307005" y="2363926"/>
                <a:ext cx="258483" cy="236000"/>
              </a:xfrm>
              <a:custGeom>
                <a:avLst/>
                <a:gdLst>
                  <a:gd name="T0" fmla="*/ 2147483646 w 69"/>
                  <a:gd name="T1" fmla="*/ 0 h 63"/>
                  <a:gd name="T2" fmla="*/ 2147483646 w 69"/>
                  <a:gd name="T3" fmla="*/ 0 h 63"/>
                  <a:gd name="T4" fmla="*/ 2147483646 w 69"/>
                  <a:gd name="T5" fmla="*/ 2147483646 h 63"/>
                  <a:gd name="T6" fmla="*/ 2147483646 w 69"/>
                  <a:gd name="T7" fmla="*/ 2147483646 h 63"/>
                  <a:gd name="T8" fmla="*/ 2147483646 w 69"/>
                  <a:gd name="T9" fmla="*/ 2147483646 h 63"/>
                  <a:gd name="T10" fmla="*/ 2147483646 w 69"/>
                  <a:gd name="T11" fmla="*/ 2147483646 h 63"/>
                  <a:gd name="T12" fmla="*/ 2147483646 w 69"/>
                  <a:gd name="T13" fmla="*/ 2147483646 h 63"/>
                  <a:gd name="T14" fmla="*/ 2147483646 w 69"/>
                  <a:gd name="T15" fmla="*/ 2147483646 h 63"/>
                  <a:gd name="T16" fmla="*/ 2147483646 w 69"/>
                  <a:gd name="T17" fmla="*/ 2147483646 h 63"/>
                  <a:gd name="T18" fmla="*/ 2147483646 w 69"/>
                  <a:gd name="T19" fmla="*/ 2147483646 h 63"/>
                  <a:gd name="T20" fmla="*/ 2147483646 w 69"/>
                  <a:gd name="T21" fmla="*/ 2147483646 h 63"/>
                  <a:gd name="T22" fmla="*/ 2147483646 w 69"/>
                  <a:gd name="T23" fmla="*/ 2147483646 h 63"/>
                  <a:gd name="T24" fmla="*/ 2147483646 w 69"/>
                  <a:gd name="T25" fmla="*/ 2147483646 h 63"/>
                  <a:gd name="T26" fmla="*/ 2147483646 w 69"/>
                  <a:gd name="T27" fmla="*/ 2147483646 h 63"/>
                  <a:gd name="T28" fmla="*/ 2147483646 w 69"/>
                  <a:gd name="T29" fmla="*/ 2147483646 h 63"/>
                  <a:gd name="T30" fmla="*/ 2147483646 w 69"/>
                  <a:gd name="T31" fmla="*/ 2147483646 h 63"/>
                  <a:gd name="T32" fmla="*/ 2147483646 w 69"/>
                  <a:gd name="T33" fmla="*/ 0 h 63"/>
                  <a:gd name="T34" fmla="*/ 2147483646 w 69"/>
                  <a:gd name="T35" fmla="*/ 2147483646 h 63"/>
                  <a:gd name="T36" fmla="*/ 2147483646 w 69"/>
                  <a:gd name="T37" fmla="*/ 2147483646 h 63"/>
                  <a:gd name="T38" fmla="*/ 2147483646 w 69"/>
                  <a:gd name="T39" fmla="*/ 2147483646 h 63"/>
                  <a:gd name="T40" fmla="*/ 2147483646 w 69"/>
                  <a:gd name="T41" fmla="*/ 2147483646 h 63"/>
                  <a:gd name="T42" fmla="*/ 2147483646 w 69"/>
                  <a:gd name="T43" fmla="*/ 2147483646 h 63"/>
                  <a:gd name="T44" fmla="*/ 2147483646 w 69"/>
                  <a:gd name="T45" fmla="*/ 2147483646 h 6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9" h="63">
                    <a:moveTo>
                      <a:pt x="58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2" y="14"/>
                      <a:pt x="0" y="26"/>
                      <a:pt x="5" y="34"/>
                    </a:cubicBezTo>
                    <a:cubicBezTo>
                      <a:pt x="10" y="44"/>
                      <a:pt x="24" y="47"/>
                      <a:pt x="31" y="4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4" y="59"/>
                      <a:pt x="13" y="60"/>
                      <a:pt x="13" y="61"/>
                    </a:cubicBezTo>
                    <a:cubicBezTo>
                      <a:pt x="13" y="62"/>
                      <a:pt x="14" y="63"/>
                      <a:pt x="15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5" y="63"/>
                      <a:pt x="56" y="62"/>
                      <a:pt x="56" y="61"/>
                    </a:cubicBezTo>
                    <a:cubicBezTo>
                      <a:pt x="56" y="60"/>
                      <a:pt x="55" y="59"/>
                      <a:pt x="54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45" y="47"/>
                      <a:pt x="58" y="44"/>
                      <a:pt x="64" y="34"/>
                    </a:cubicBezTo>
                    <a:cubicBezTo>
                      <a:pt x="69" y="26"/>
                      <a:pt x="67" y="14"/>
                      <a:pt x="58" y="1"/>
                    </a:cubicBezTo>
                    <a:lnTo>
                      <a:pt x="58" y="0"/>
                    </a:lnTo>
                    <a:close/>
                    <a:moveTo>
                      <a:pt x="60" y="32"/>
                    </a:moveTo>
                    <a:cubicBezTo>
                      <a:pt x="55" y="42"/>
                      <a:pt x="38" y="43"/>
                      <a:pt x="34" y="43"/>
                    </a:cubicBezTo>
                    <a:cubicBezTo>
                      <a:pt x="31" y="43"/>
                      <a:pt x="14" y="42"/>
                      <a:pt x="9" y="32"/>
                    </a:cubicBezTo>
                    <a:cubicBezTo>
                      <a:pt x="5" y="25"/>
                      <a:pt x="7" y="16"/>
                      <a:pt x="14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62" y="16"/>
                      <a:pt x="64" y="25"/>
                      <a:pt x="60" y="32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 bwMode="auto">
          <a:xfrm>
            <a:off x="1600915" y="1922383"/>
            <a:ext cx="513091" cy="531361"/>
            <a:chOff x="7548563" y="2952452"/>
            <a:chExt cx="404813" cy="404813"/>
          </a:xfrm>
        </p:grpSpPr>
        <p:sp>
          <p:nvSpPr>
            <p:cNvPr id="14" name="Oval 34"/>
            <p:cNvSpPr>
              <a:spLocks noChangeArrowheads="1"/>
            </p:cNvSpPr>
            <p:nvPr/>
          </p:nvSpPr>
          <p:spPr bwMode="auto">
            <a:xfrm>
              <a:off x="7548563" y="2952452"/>
              <a:ext cx="404813" cy="404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5" name="Freeform 52"/>
            <p:cNvSpPr/>
            <p:nvPr/>
          </p:nvSpPr>
          <p:spPr bwMode="auto">
            <a:xfrm>
              <a:off x="7609285" y="3022387"/>
              <a:ext cx="284719" cy="266289"/>
            </a:xfrm>
            <a:custGeom>
              <a:avLst/>
              <a:gdLst>
                <a:gd name="T0" fmla="*/ 2147483646 w 76"/>
                <a:gd name="T1" fmla="*/ 2147483646 h 71"/>
                <a:gd name="T2" fmla="*/ 2147483646 w 76"/>
                <a:gd name="T3" fmla="*/ 2147483646 h 71"/>
                <a:gd name="T4" fmla="*/ 2147483646 w 76"/>
                <a:gd name="T5" fmla="*/ 2147483646 h 71"/>
                <a:gd name="T6" fmla="*/ 2147483646 w 76"/>
                <a:gd name="T7" fmla="*/ 2147483646 h 71"/>
                <a:gd name="T8" fmla="*/ 2147483646 w 76"/>
                <a:gd name="T9" fmla="*/ 2147483646 h 71"/>
                <a:gd name="T10" fmla="*/ 2147483646 w 76"/>
                <a:gd name="T11" fmla="*/ 2147483646 h 71"/>
                <a:gd name="T12" fmla="*/ 2147483646 w 76"/>
                <a:gd name="T13" fmla="*/ 2147483646 h 71"/>
                <a:gd name="T14" fmla="*/ 2147483646 w 76"/>
                <a:gd name="T15" fmla="*/ 2147483646 h 71"/>
                <a:gd name="T16" fmla="*/ 2147483646 w 76"/>
                <a:gd name="T17" fmla="*/ 2147483646 h 71"/>
                <a:gd name="T18" fmla="*/ 2147483646 w 76"/>
                <a:gd name="T19" fmla="*/ 2147483646 h 71"/>
                <a:gd name="T20" fmla="*/ 2147483646 w 76"/>
                <a:gd name="T21" fmla="*/ 2147483646 h 71"/>
                <a:gd name="T22" fmla="*/ 2147483646 w 76"/>
                <a:gd name="T23" fmla="*/ 2147483646 h 71"/>
                <a:gd name="T24" fmla="*/ 2147483646 w 76"/>
                <a:gd name="T25" fmla="*/ 2147483646 h 71"/>
                <a:gd name="T26" fmla="*/ 2147483646 w 76"/>
                <a:gd name="T27" fmla="*/ 2147483646 h 71"/>
                <a:gd name="T28" fmla="*/ 2147483646 w 76"/>
                <a:gd name="T29" fmla="*/ 2147483646 h 71"/>
                <a:gd name="T30" fmla="*/ 2147483646 w 76"/>
                <a:gd name="T31" fmla="*/ 2147483646 h 71"/>
                <a:gd name="T32" fmla="*/ 2147483646 w 76"/>
                <a:gd name="T33" fmla="*/ 2147483646 h 71"/>
                <a:gd name="T34" fmla="*/ 2147483646 w 76"/>
                <a:gd name="T35" fmla="*/ 2147483646 h 71"/>
                <a:gd name="T36" fmla="*/ 2147483646 w 76"/>
                <a:gd name="T37" fmla="*/ 2147483646 h 71"/>
                <a:gd name="T38" fmla="*/ 2147483646 w 76"/>
                <a:gd name="T39" fmla="*/ 2147483646 h 71"/>
                <a:gd name="T40" fmla="*/ 2147483646 w 76"/>
                <a:gd name="T41" fmla="*/ 2147483646 h 71"/>
                <a:gd name="T42" fmla="*/ 2147483646 w 76"/>
                <a:gd name="T43" fmla="*/ 2147483646 h 71"/>
                <a:gd name="T44" fmla="*/ 2147483646 w 76"/>
                <a:gd name="T45" fmla="*/ 2147483646 h 71"/>
                <a:gd name="T46" fmla="*/ 2147483646 w 76"/>
                <a:gd name="T47" fmla="*/ 2147483646 h 71"/>
                <a:gd name="T48" fmla="*/ 2147483646 w 76"/>
                <a:gd name="T49" fmla="*/ 2147483646 h 71"/>
                <a:gd name="T50" fmla="*/ 2147483646 w 76"/>
                <a:gd name="T51" fmla="*/ 2147483646 h 71"/>
                <a:gd name="T52" fmla="*/ 2147483646 w 76"/>
                <a:gd name="T53" fmla="*/ 2147483646 h 71"/>
                <a:gd name="T54" fmla="*/ 2147483646 w 76"/>
                <a:gd name="T55" fmla="*/ 2147483646 h 71"/>
                <a:gd name="T56" fmla="*/ 2147483646 w 76"/>
                <a:gd name="T57" fmla="*/ 2147483646 h 71"/>
                <a:gd name="T58" fmla="*/ 2147483646 w 76"/>
                <a:gd name="T59" fmla="*/ 2147483646 h 71"/>
                <a:gd name="T60" fmla="*/ 2147483646 w 76"/>
                <a:gd name="T61" fmla="*/ 2147483646 h 71"/>
                <a:gd name="T62" fmla="*/ 2147483646 w 76"/>
                <a:gd name="T63" fmla="*/ 2147483646 h 71"/>
                <a:gd name="T64" fmla="*/ 2147483646 w 76"/>
                <a:gd name="T65" fmla="*/ 2147483646 h 71"/>
                <a:gd name="T66" fmla="*/ 2147483646 w 76"/>
                <a:gd name="T67" fmla="*/ 2147483646 h 71"/>
                <a:gd name="T68" fmla="*/ 2147483646 w 76"/>
                <a:gd name="T69" fmla="*/ 2147483646 h 71"/>
                <a:gd name="T70" fmla="*/ 2147483646 w 76"/>
                <a:gd name="T71" fmla="*/ 2147483646 h 71"/>
                <a:gd name="T72" fmla="*/ 2147483646 w 76"/>
                <a:gd name="T73" fmla="*/ 2147483646 h 71"/>
                <a:gd name="T74" fmla="*/ 0 w 76"/>
                <a:gd name="T75" fmla="*/ 2147483646 h 71"/>
                <a:gd name="T76" fmla="*/ 2147483646 w 76"/>
                <a:gd name="T77" fmla="*/ 2147483646 h 71"/>
                <a:gd name="T78" fmla="*/ 2147483646 w 76"/>
                <a:gd name="T79" fmla="*/ 2147483646 h 71"/>
                <a:gd name="T80" fmla="*/ 2147483646 w 76"/>
                <a:gd name="T81" fmla="*/ 2147483646 h 71"/>
                <a:gd name="T82" fmla="*/ 2147483646 w 76"/>
                <a:gd name="T83" fmla="*/ 2147483646 h 71"/>
                <a:gd name="T84" fmla="*/ 2147483646 w 76"/>
                <a:gd name="T85" fmla="*/ 2147483646 h 71"/>
                <a:gd name="T86" fmla="*/ 2147483646 w 76"/>
                <a:gd name="T87" fmla="*/ 2147483646 h 71"/>
                <a:gd name="T88" fmla="*/ 2147483646 w 76"/>
                <a:gd name="T89" fmla="*/ 0 h 71"/>
                <a:gd name="T90" fmla="*/ 2147483646 w 76"/>
                <a:gd name="T91" fmla="*/ 2147483646 h 7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6" h="71">
                  <a:moveTo>
                    <a:pt x="28" y="6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72" y="14"/>
                    <a:pt x="74" y="16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8"/>
                    <a:pt x="76" y="22"/>
                    <a:pt x="70" y="2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0" y="38"/>
                    <a:pt x="39" y="38"/>
                    <a:pt x="39" y="38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6" y="30"/>
                    <a:pt x="38" y="2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28" y="6"/>
                  </a:ln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571634" y="1890513"/>
            <a:ext cx="4115165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 eaLnBrk="1" hangingPunct="1">
              <a:lnSpc>
                <a:spcPct val="140000"/>
              </a:lnSpc>
            </a:pP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第一家精品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2"/>
          <p:cNvSpPr txBox="1">
            <a:spLocks noChangeArrowheads="1"/>
          </p:cNvSpPr>
          <p:nvPr/>
        </p:nvSpPr>
        <p:spPr bwMode="auto">
          <a:xfrm>
            <a:off x="4816778" y="1627508"/>
            <a:ext cx="19934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674538" y="1936257"/>
            <a:ext cx="391600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直角三角形 18"/>
          <p:cNvSpPr/>
          <p:nvPr/>
        </p:nvSpPr>
        <p:spPr bwMode="auto">
          <a:xfrm rot="5400000">
            <a:off x="4682873" y="1700633"/>
            <a:ext cx="126206" cy="127396"/>
          </a:xfrm>
          <a:prstGeom prst="rtTriangle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7" presetClass="emph" presetSubtype="0" fill="remove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9" dur="250" autoRev="1" fill="remove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0" dur="250" autoRev="1" fill="remove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1" dur="250" autoRev="1" fill="remove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" dur="250" autoRev="1" fill="remove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3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 p14:presetBounceEnd="6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4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4" presetClass="entr" presetSubtype="1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4" presetClass="entr" presetSubtype="1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6" grpId="0" animBg="1"/>
          <p:bldP spid="7" grpId="0"/>
          <p:bldP spid="16" grpId="0"/>
          <p:bldP spid="17" grpId="0"/>
          <p:bldP spid="19" grpId="0" animBg="1"/>
          <p:bldP spid="19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7" presetClass="emph" presetSubtype="0" fill="remove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9" dur="250" autoRev="1" fill="remove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0" dur="250" autoRev="1" fill="remove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1" dur="250" autoRev="1" fill="remove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" dur="250" autoRev="1" fill="remove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3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900" decel="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4" presetClass="entr" presetSubtype="1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4" presetClass="entr" presetSubtype="1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6" grpId="0" animBg="1"/>
          <p:bldP spid="7" grpId="0"/>
          <p:bldP spid="16" grpId="0"/>
          <p:bldP spid="17" grpId="0"/>
          <p:bldP spid="19" grpId="0" animBg="1"/>
          <p:bldP spid="19" grpId="1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1276418" y="1120624"/>
            <a:ext cx="6820198" cy="3018589"/>
            <a:chOff x="811904" y="908788"/>
            <a:chExt cx="7764109" cy="3436360"/>
          </a:xfrm>
        </p:grpSpPr>
        <p:sp>
          <p:nvSpPr>
            <p:cNvPr id="2" name="TextBox 11"/>
            <p:cNvSpPr txBox="1">
              <a:spLocks noChangeArrowheads="1"/>
            </p:cNvSpPr>
            <p:nvPr/>
          </p:nvSpPr>
          <p:spPr bwMode="auto">
            <a:xfrm flipH="1">
              <a:off x="7404438" y="2288325"/>
              <a:ext cx="1171575" cy="3503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zh-CN" altLang="en-US" sz="1400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    </a:t>
              </a:r>
              <a:endParaRPr lang="en-US" altLang="zh-CN" sz="1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TextBox 11"/>
            <p:cNvSpPr txBox="1">
              <a:spLocks noChangeArrowheads="1"/>
            </p:cNvSpPr>
            <p:nvPr/>
          </p:nvSpPr>
          <p:spPr bwMode="auto">
            <a:xfrm flipH="1">
              <a:off x="7386975" y="2580425"/>
              <a:ext cx="1171575" cy="3503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zh-CN" altLang="en-US" sz="1400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    </a:t>
              </a:r>
              <a:endParaRPr lang="en-US" altLang="zh-CN" sz="1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上箭头 3"/>
            <p:cNvSpPr/>
            <p:nvPr/>
          </p:nvSpPr>
          <p:spPr bwMode="auto">
            <a:xfrm rot="10800000" flipV="1">
              <a:off x="7272675" y="2374050"/>
              <a:ext cx="152400" cy="144463"/>
            </a:xfrm>
            <a:prstGeom prst="upArrow">
              <a:avLst>
                <a:gd name="adj1" fmla="val 100000"/>
                <a:gd name="adj2" fmla="val 70608"/>
              </a:avLst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" name="上箭头 4"/>
            <p:cNvSpPr/>
            <p:nvPr/>
          </p:nvSpPr>
          <p:spPr bwMode="auto">
            <a:xfrm rot="10800000">
              <a:off x="7266325" y="2674088"/>
              <a:ext cx="150813" cy="150812"/>
            </a:xfrm>
            <a:prstGeom prst="upArrow">
              <a:avLst>
                <a:gd name="adj1" fmla="val 100000"/>
                <a:gd name="adj2" fmla="val 70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 bwMode="auto">
            <a:xfrm>
              <a:off x="811904" y="1023088"/>
              <a:ext cx="6944959" cy="3322060"/>
              <a:chOff x="769201" y="1029596"/>
              <a:chExt cx="6944818" cy="3323139"/>
            </a:xfrm>
          </p:grpSpPr>
          <p:grpSp>
            <p:nvGrpSpPr>
              <p:cNvPr id="7" name="组合 9"/>
              <p:cNvGrpSpPr/>
              <p:nvPr/>
            </p:nvGrpSpPr>
            <p:grpSpPr bwMode="auto">
              <a:xfrm>
                <a:off x="769201" y="1029596"/>
                <a:ext cx="6944818" cy="3323139"/>
                <a:chOff x="769201" y="1029596"/>
                <a:chExt cx="6944818" cy="3323139"/>
              </a:xfrm>
            </p:grpSpPr>
            <p:cxnSp>
              <p:nvCxnSpPr>
                <p:cNvPr id="9" name="直接连接符 8"/>
                <p:cNvCxnSpPr/>
                <p:nvPr/>
              </p:nvCxnSpPr>
              <p:spPr bwMode="auto">
                <a:xfrm>
                  <a:off x="1249850" y="4011889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 bwMode="auto">
                <a:xfrm>
                  <a:off x="1249850" y="3648233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 bwMode="auto">
                <a:xfrm>
                  <a:off x="1249850" y="3282989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 bwMode="auto">
                <a:xfrm>
                  <a:off x="1249850" y="2919334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 bwMode="auto">
                <a:xfrm>
                  <a:off x="1249850" y="2250779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 bwMode="auto">
                <a:xfrm>
                  <a:off x="1249850" y="1887124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 bwMode="auto">
                <a:xfrm>
                  <a:off x="1249850" y="1521881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 bwMode="auto">
                <a:xfrm>
                  <a:off x="1249850" y="1159813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68"/>
                <p:cNvSpPr txBox="1">
                  <a:spLocks noChangeArrowheads="1"/>
                </p:cNvSpPr>
                <p:nvPr/>
              </p:nvSpPr>
              <p:spPr bwMode="auto">
                <a:xfrm>
                  <a:off x="1008763" y="2486649"/>
                  <a:ext cx="314235" cy="350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0</a:t>
                  </a:r>
                  <a:endParaRPr lang="zh-CN" altLang="en-US" sz="140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18" name="TextBox 69"/>
                <p:cNvSpPr txBox="1">
                  <a:spLocks noChangeArrowheads="1"/>
                </p:cNvSpPr>
                <p:nvPr/>
              </p:nvSpPr>
              <p:spPr bwMode="auto">
                <a:xfrm>
                  <a:off x="831244" y="1781349"/>
                  <a:ext cx="418249" cy="350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r" defTabSz="685800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20</a:t>
                  </a:r>
                  <a:endParaRPr lang="zh-CN" altLang="en-US" sz="140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19" name="TextBox 70"/>
                <p:cNvSpPr txBox="1">
                  <a:spLocks noChangeArrowheads="1"/>
                </p:cNvSpPr>
                <p:nvPr/>
              </p:nvSpPr>
              <p:spPr bwMode="auto">
                <a:xfrm>
                  <a:off x="831244" y="1029596"/>
                  <a:ext cx="418249" cy="350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r" defTabSz="685800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40</a:t>
                  </a:r>
                  <a:endParaRPr lang="zh-CN" altLang="en-US" sz="140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TextBox 71"/>
                <p:cNvSpPr txBox="1">
                  <a:spLocks noChangeArrowheads="1"/>
                </p:cNvSpPr>
                <p:nvPr/>
              </p:nvSpPr>
              <p:spPr bwMode="auto">
                <a:xfrm>
                  <a:off x="769201" y="3153936"/>
                  <a:ext cx="480292" cy="350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r" defTabSz="685800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-20</a:t>
                  </a:r>
                  <a:endParaRPr lang="zh-CN" altLang="en-US" sz="140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1" name="TextBox 72"/>
                <p:cNvSpPr txBox="1">
                  <a:spLocks noChangeArrowheads="1"/>
                </p:cNvSpPr>
                <p:nvPr/>
              </p:nvSpPr>
              <p:spPr bwMode="auto">
                <a:xfrm>
                  <a:off x="769201" y="3883165"/>
                  <a:ext cx="480292" cy="350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r" defTabSz="685800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-40</a:t>
                  </a:r>
                  <a:endParaRPr lang="zh-CN" altLang="en-US" sz="140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2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6318634" y="4037297"/>
                  <a:ext cx="636575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2013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5772544" y="4037297"/>
                  <a:ext cx="636575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2012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5053423" y="4037297"/>
                  <a:ext cx="636574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2011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4402561" y="4037297"/>
                  <a:ext cx="636574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2010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3789799" y="4037297"/>
                  <a:ext cx="634987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2009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3099250" y="4037297"/>
                  <a:ext cx="636575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2008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51490" y="4037297"/>
                <a:ext cx="636574" cy="31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2006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 bwMode="auto">
            <a:xfrm>
              <a:off x="1974006" y="908788"/>
              <a:ext cx="4863206" cy="3436360"/>
              <a:chOff x="1930359" y="915566"/>
              <a:chExt cx="4864091" cy="3437165"/>
            </a:xfrm>
          </p:grpSpPr>
          <p:grpSp>
            <p:nvGrpSpPr>
              <p:cNvPr id="29" name="组合 2"/>
              <p:cNvGrpSpPr/>
              <p:nvPr/>
            </p:nvGrpSpPr>
            <p:grpSpPr bwMode="auto">
              <a:xfrm>
                <a:off x="2417403" y="1158510"/>
                <a:ext cx="638291" cy="3194221"/>
                <a:chOff x="2417403" y="1158510"/>
                <a:chExt cx="638291" cy="3194221"/>
              </a:xfrm>
            </p:grpSpPr>
            <p:sp>
              <p:nvSpPr>
                <p:cNvPr id="74" name="上箭头 73"/>
                <p:cNvSpPr/>
                <p:nvPr/>
              </p:nvSpPr>
              <p:spPr bwMode="auto">
                <a:xfrm rot="10800000">
                  <a:off x="2595235" y="2616176"/>
                  <a:ext cx="303267" cy="1395740"/>
                </a:xfrm>
                <a:prstGeom prst="upArrow">
                  <a:avLst>
                    <a:gd name="adj1" fmla="val 100000"/>
                    <a:gd name="adj2" fmla="val 7060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75" name="上箭头 74"/>
                <p:cNvSpPr>
                  <a:spLocks noChangeArrowheads="1"/>
                </p:cNvSpPr>
                <p:nvPr/>
              </p:nvSpPr>
              <p:spPr bwMode="auto">
                <a:xfrm>
                  <a:off x="2595235" y="1158510"/>
                  <a:ext cx="303267" cy="1457666"/>
                </a:xfrm>
                <a:prstGeom prst="upArrow">
                  <a:avLst>
                    <a:gd name="adj1" fmla="val 100000"/>
                    <a:gd name="adj2" fmla="val 70607"/>
                  </a:avLst>
                </a:prstGeom>
                <a:solidFill>
                  <a:srgbClr val="009FE9"/>
                </a:solidFill>
                <a:ln w="9525" algn="ctr">
                  <a:noFill/>
                  <a:rou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62518" tIns="81255" rIns="162518" bIns="81255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endParaRPr lang="zh-CN" altLang="en-US" sz="135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2577064" y="1304396"/>
                  <a:ext cx="338025" cy="3855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ctr">
                    <a:defRPr sz="32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lvl1pPr>
                </a:lstStyle>
                <a:p>
                  <a:pPr defTabSz="685800">
                    <a:defRPr/>
                  </a:pPr>
                  <a:r>
                    <a:rPr lang="en-US" altLang="zh-CN" sz="1600" dirty="0" smtClean="0">
                      <a:solidFill>
                        <a:prstClr val="white"/>
                      </a:solidFill>
                      <a:effectLst/>
                    </a:rPr>
                    <a:t>B</a:t>
                  </a:r>
                  <a:endParaRPr lang="zh-CN" altLang="en-US" sz="1600" dirty="0">
                    <a:solidFill>
                      <a:prstClr val="white"/>
                    </a:solidFill>
                    <a:effectLst/>
                  </a:endParaRPr>
                </a:p>
              </p:txBody>
            </p:sp>
            <p:sp>
              <p:nvSpPr>
                <p:cNvPr id="77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2417403" y="4037322"/>
                  <a:ext cx="638291" cy="3154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2007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0" name="组合 13"/>
              <p:cNvGrpSpPr/>
              <p:nvPr/>
            </p:nvGrpSpPr>
            <p:grpSpPr bwMode="auto">
              <a:xfrm>
                <a:off x="1930359" y="915566"/>
                <a:ext cx="4864091" cy="2923273"/>
                <a:chOff x="1930359" y="915566"/>
                <a:chExt cx="4864091" cy="2923273"/>
              </a:xfrm>
            </p:grpSpPr>
            <p:sp>
              <p:nvSpPr>
                <p:cNvPr id="31" name="上箭头 30"/>
                <p:cNvSpPr/>
                <p:nvPr/>
              </p:nvSpPr>
              <p:spPr bwMode="auto">
                <a:xfrm rot="10800000">
                  <a:off x="1949005" y="2616176"/>
                  <a:ext cx="304856" cy="1214723"/>
                </a:xfrm>
                <a:prstGeom prst="upArrow">
                  <a:avLst>
                    <a:gd name="adj1" fmla="val 100000"/>
                    <a:gd name="adj2" fmla="val 70608"/>
                  </a:avLst>
                </a:prstGeom>
                <a:solidFill>
                  <a:schemeClr val="bg1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上箭头 31"/>
                <p:cNvSpPr>
                  <a:spLocks noChangeArrowheads="1"/>
                </p:cNvSpPr>
                <p:nvPr/>
              </p:nvSpPr>
              <p:spPr bwMode="auto">
                <a:xfrm>
                  <a:off x="1949005" y="915566"/>
                  <a:ext cx="304856" cy="1700610"/>
                </a:xfrm>
                <a:prstGeom prst="upArrow">
                  <a:avLst>
                    <a:gd name="adj1" fmla="val 100000"/>
                    <a:gd name="adj2" fmla="val 70608"/>
                  </a:avLst>
                </a:prstGeom>
                <a:solidFill>
                  <a:srgbClr val="009FE9"/>
                </a:solidFill>
                <a:ln w="9525" algn="ctr">
                  <a:noFill/>
                  <a:rou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62518" tIns="81255" rIns="162518" bIns="81255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endParaRPr lang="zh-CN" altLang="en-US" sz="135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 bwMode="auto">
                <a:xfrm>
                  <a:off x="1930359" y="1061452"/>
                  <a:ext cx="345326" cy="3855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ctr">
                    <a:defRPr sz="32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lvl1pPr>
                </a:lstStyle>
                <a:p>
                  <a:pPr defTabSz="685800">
                    <a:defRPr/>
                  </a:pPr>
                  <a:r>
                    <a:rPr lang="en-US" altLang="zh-CN" sz="1600" dirty="0">
                      <a:solidFill>
                        <a:prstClr val="white"/>
                      </a:solidFill>
                      <a:effectLst/>
                    </a:rPr>
                    <a:t>A</a:t>
                  </a:r>
                  <a:endParaRPr lang="zh-CN" altLang="en-US" sz="1600" dirty="0">
                    <a:solidFill>
                      <a:prstClr val="white"/>
                    </a:solidFill>
                    <a:effectLst/>
                  </a:endParaRPr>
                </a:p>
              </p:txBody>
            </p:sp>
            <p:grpSp>
              <p:nvGrpSpPr>
                <p:cNvPr id="35" name="组合 3"/>
                <p:cNvGrpSpPr/>
                <p:nvPr/>
              </p:nvGrpSpPr>
              <p:grpSpPr bwMode="auto">
                <a:xfrm>
                  <a:off x="3227500" y="1461794"/>
                  <a:ext cx="334374" cy="2377045"/>
                  <a:chOff x="3227500" y="1461794"/>
                  <a:chExt cx="334374" cy="2377045"/>
                </a:xfrm>
              </p:grpSpPr>
              <p:sp>
                <p:nvSpPr>
                  <p:cNvPr id="71" name="上箭头 70"/>
                  <p:cNvSpPr/>
                  <p:nvPr/>
                </p:nvSpPr>
                <p:spPr bwMode="auto">
                  <a:xfrm rot="10800000">
                    <a:off x="3241465" y="2616177"/>
                    <a:ext cx="303268" cy="1222662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 w="952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2" name="上箭头 71"/>
                  <p:cNvSpPr>
                    <a:spLocks noChangeArrowheads="1"/>
                  </p:cNvSpPr>
                  <p:nvPr/>
                </p:nvSpPr>
                <p:spPr bwMode="auto">
                  <a:xfrm>
                    <a:off x="3241465" y="1461794"/>
                    <a:ext cx="303268" cy="1154383"/>
                  </a:xfrm>
                  <a:prstGeom prst="upArrow">
                    <a:avLst>
                      <a:gd name="adj1" fmla="val 100000"/>
                      <a:gd name="adj2" fmla="val 70614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 bwMode="auto">
                  <a:xfrm>
                    <a:off x="3227500" y="1629911"/>
                    <a:ext cx="334374" cy="3855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 smtClean="0">
                        <a:solidFill>
                          <a:prstClr val="white"/>
                        </a:solidFill>
                        <a:effectLst/>
                      </a:rPr>
                      <a:t>C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36" name="组合 4"/>
                <p:cNvGrpSpPr/>
                <p:nvPr/>
              </p:nvGrpSpPr>
              <p:grpSpPr bwMode="auto">
                <a:xfrm>
                  <a:off x="3863692" y="1887344"/>
                  <a:ext cx="354451" cy="1192491"/>
                  <a:chOff x="3863692" y="1887344"/>
                  <a:chExt cx="354451" cy="1192491"/>
                </a:xfrm>
              </p:grpSpPr>
              <p:sp>
                <p:nvSpPr>
                  <p:cNvPr id="68" name="上箭头 67"/>
                  <p:cNvSpPr/>
                  <p:nvPr/>
                </p:nvSpPr>
                <p:spPr bwMode="auto">
                  <a:xfrm rot="10800000">
                    <a:off x="3887696" y="2616177"/>
                    <a:ext cx="303267" cy="463658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9" name="上箭头 68"/>
                  <p:cNvSpPr>
                    <a:spLocks noChangeArrowheads="1"/>
                  </p:cNvSpPr>
                  <p:nvPr/>
                </p:nvSpPr>
                <p:spPr bwMode="auto">
                  <a:xfrm>
                    <a:off x="3887696" y="1887344"/>
                    <a:ext cx="303267" cy="728833"/>
                  </a:xfrm>
                  <a:prstGeom prst="upArrow">
                    <a:avLst>
                      <a:gd name="adj1" fmla="val 100000"/>
                      <a:gd name="adj2" fmla="val 70607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 bwMode="auto">
                  <a:xfrm>
                    <a:off x="3863692" y="2074515"/>
                    <a:ext cx="354451" cy="3855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 smtClean="0">
                        <a:solidFill>
                          <a:prstClr val="white"/>
                        </a:solidFill>
                        <a:effectLst/>
                      </a:rPr>
                      <a:t>D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37" name="组合 6"/>
                <p:cNvGrpSpPr/>
                <p:nvPr/>
              </p:nvGrpSpPr>
              <p:grpSpPr bwMode="auto">
                <a:xfrm>
                  <a:off x="5164877" y="1887344"/>
                  <a:ext cx="317949" cy="1427496"/>
                  <a:chOff x="5164877" y="1887344"/>
                  <a:chExt cx="317949" cy="1427496"/>
                </a:xfrm>
              </p:grpSpPr>
              <p:sp>
                <p:nvSpPr>
                  <p:cNvPr id="65" name="上箭头 64"/>
                  <p:cNvSpPr/>
                  <p:nvPr/>
                </p:nvSpPr>
                <p:spPr bwMode="auto">
                  <a:xfrm rot="10800000">
                    <a:off x="5178568" y="2616177"/>
                    <a:ext cx="301680" cy="698663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6" name="上箭头 65"/>
                  <p:cNvSpPr>
                    <a:spLocks noChangeArrowheads="1"/>
                  </p:cNvSpPr>
                  <p:nvPr/>
                </p:nvSpPr>
                <p:spPr bwMode="auto">
                  <a:xfrm>
                    <a:off x="5178568" y="1887344"/>
                    <a:ext cx="301680" cy="728833"/>
                  </a:xfrm>
                  <a:prstGeom prst="upArrow">
                    <a:avLst>
                      <a:gd name="adj1" fmla="val 100000"/>
                      <a:gd name="adj2" fmla="val 70610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 bwMode="auto">
                  <a:xfrm>
                    <a:off x="5164877" y="2058636"/>
                    <a:ext cx="317949" cy="3855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 smtClean="0">
                        <a:solidFill>
                          <a:prstClr val="white"/>
                        </a:solidFill>
                        <a:effectLst/>
                      </a:rPr>
                      <a:t>F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38" name="组合 7"/>
                <p:cNvGrpSpPr/>
                <p:nvPr/>
              </p:nvGrpSpPr>
              <p:grpSpPr bwMode="auto">
                <a:xfrm>
                  <a:off x="5790928" y="2252554"/>
                  <a:ext cx="358103" cy="666907"/>
                  <a:chOff x="5790928" y="2252554"/>
                  <a:chExt cx="358103" cy="666907"/>
                </a:xfrm>
              </p:grpSpPr>
              <p:sp>
                <p:nvSpPr>
                  <p:cNvPr id="62" name="上箭头 61"/>
                  <p:cNvSpPr/>
                  <p:nvPr/>
                </p:nvSpPr>
                <p:spPr bwMode="auto">
                  <a:xfrm rot="10800000">
                    <a:off x="5823211" y="2616177"/>
                    <a:ext cx="304855" cy="303284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 w="952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3" name="上箭头 62"/>
                  <p:cNvSpPr>
                    <a:spLocks noChangeArrowheads="1"/>
                  </p:cNvSpPr>
                  <p:nvPr/>
                </p:nvSpPr>
                <p:spPr bwMode="auto">
                  <a:xfrm>
                    <a:off x="5823210" y="2252554"/>
                    <a:ext cx="304856" cy="363622"/>
                  </a:xfrm>
                  <a:prstGeom prst="upArrow">
                    <a:avLst>
                      <a:gd name="adj1" fmla="val 100000"/>
                      <a:gd name="adj2" fmla="val 70611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 bwMode="auto">
                  <a:xfrm>
                    <a:off x="5790928" y="2287290"/>
                    <a:ext cx="358103" cy="3855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 smtClean="0">
                        <a:solidFill>
                          <a:prstClr val="white"/>
                        </a:solidFill>
                        <a:effectLst/>
                      </a:rPr>
                      <a:t>G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39" name="组合 11"/>
                <p:cNvGrpSpPr/>
                <p:nvPr/>
              </p:nvGrpSpPr>
              <p:grpSpPr bwMode="auto">
                <a:xfrm>
                  <a:off x="6438173" y="1399866"/>
                  <a:ext cx="356277" cy="2013422"/>
                  <a:chOff x="6438173" y="1399866"/>
                  <a:chExt cx="356277" cy="2013422"/>
                </a:xfrm>
              </p:grpSpPr>
              <p:sp>
                <p:nvSpPr>
                  <p:cNvPr id="59" name="上箭头 58"/>
                  <p:cNvSpPr/>
                  <p:nvPr/>
                </p:nvSpPr>
                <p:spPr bwMode="auto">
                  <a:xfrm rot="10800000">
                    <a:off x="6469441" y="2616176"/>
                    <a:ext cx="304856" cy="797112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0" name="上箭头 59"/>
                  <p:cNvSpPr>
                    <a:spLocks noChangeArrowheads="1"/>
                  </p:cNvSpPr>
                  <p:nvPr/>
                </p:nvSpPr>
                <p:spPr bwMode="auto">
                  <a:xfrm>
                    <a:off x="6469441" y="1399866"/>
                    <a:ext cx="304856" cy="1216310"/>
                  </a:xfrm>
                  <a:prstGeom prst="upArrow">
                    <a:avLst>
                      <a:gd name="adj1" fmla="val 100000"/>
                      <a:gd name="adj2" fmla="val 70616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 bwMode="auto">
                  <a:xfrm>
                    <a:off x="6438173" y="1564806"/>
                    <a:ext cx="356277" cy="3855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 smtClean="0">
                        <a:solidFill>
                          <a:prstClr val="white"/>
                        </a:solidFill>
                        <a:effectLst/>
                      </a:rPr>
                      <a:t>H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40" name="组合 5"/>
                <p:cNvGrpSpPr/>
                <p:nvPr/>
              </p:nvGrpSpPr>
              <p:grpSpPr bwMode="auto">
                <a:xfrm>
                  <a:off x="4514997" y="1644399"/>
                  <a:ext cx="325250" cy="1883217"/>
                  <a:chOff x="4514997" y="1644399"/>
                  <a:chExt cx="325250" cy="1883217"/>
                </a:xfrm>
              </p:grpSpPr>
              <p:sp>
                <p:nvSpPr>
                  <p:cNvPr id="56" name="上箭头 55"/>
                  <p:cNvSpPr/>
                  <p:nvPr/>
                </p:nvSpPr>
                <p:spPr bwMode="auto">
                  <a:xfrm rot="10800000">
                    <a:off x="4532338" y="2616177"/>
                    <a:ext cx="301680" cy="911439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 w="952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7" name="上箭头 56"/>
                  <p:cNvSpPr>
                    <a:spLocks noChangeArrowheads="1"/>
                  </p:cNvSpPr>
                  <p:nvPr/>
                </p:nvSpPr>
                <p:spPr bwMode="auto">
                  <a:xfrm>
                    <a:off x="4532338" y="1644399"/>
                    <a:ext cx="301680" cy="971778"/>
                  </a:xfrm>
                  <a:prstGeom prst="upArrow">
                    <a:avLst>
                      <a:gd name="adj1" fmla="val 100000"/>
                      <a:gd name="adj2" fmla="val 70613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 bwMode="auto">
                  <a:xfrm>
                    <a:off x="4514997" y="1795049"/>
                    <a:ext cx="325250" cy="3855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>
                        <a:solidFill>
                          <a:prstClr val="white"/>
                        </a:solidFill>
                        <a:effectLst/>
                      </a:rPr>
                      <a:t>E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.MICROSO-BQCPAHA\Desktop\图片855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7" y="2054949"/>
            <a:ext cx="4084638" cy="310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 bwMode="auto">
          <a:xfrm>
            <a:off x="3594100" y="3119120"/>
            <a:ext cx="1193800" cy="57150"/>
            <a:chOff x="2858293" y="3692444"/>
            <a:chExt cx="1192418" cy="57244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2909034" y="3724246"/>
              <a:ext cx="1116306" cy="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 bwMode="auto">
            <a:xfrm>
              <a:off x="3999970" y="3698804"/>
              <a:ext cx="50741" cy="5088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2858293" y="3692444"/>
              <a:ext cx="50741" cy="5088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3482975" y="547370"/>
            <a:ext cx="720725" cy="695325"/>
            <a:chOff x="2747138" y="1120348"/>
            <a:chExt cx="720080" cy="696580"/>
          </a:xfrm>
        </p:grpSpPr>
        <p:pic>
          <p:nvPicPr>
            <p:cNvPr id="12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2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443" y="1120348"/>
              <a:ext cx="578421" cy="696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 rot="441240" flipH="1">
              <a:off x="2747138" y="1306420"/>
              <a:ext cx="720080" cy="2926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</a:t>
              </a:r>
              <a:r>
                <a:rPr lang="zh-CN" altLang="en-US" sz="13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果</a:t>
              </a:r>
              <a:endParaRPr lang="en-US" altLang="zh-CN" sz="13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3481388" y="555307"/>
            <a:ext cx="61912" cy="2614613"/>
            <a:chOff x="2745060" y="1128360"/>
            <a:chExt cx="61544" cy="2614866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2771887" y="1147412"/>
              <a:ext cx="0" cy="2576762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 bwMode="auto">
            <a:xfrm>
              <a:off x="2745060" y="3692421"/>
              <a:ext cx="50498" cy="5080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2745060" y="1128360"/>
              <a:ext cx="61544" cy="5080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762500" y="4085907"/>
            <a:ext cx="511810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 bwMode="auto">
          <a:xfrm>
            <a:off x="4725988" y="3125470"/>
            <a:ext cx="61912" cy="985837"/>
            <a:chOff x="3989167" y="3698824"/>
            <a:chExt cx="61544" cy="986590"/>
          </a:xfrm>
        </p:grpSpPr>
        <p:sp>
          <p:nvSpPr>
            <p:cNvPr id="23" name="椭圆 22"/>
            <p:cNvSpPr/>
            <p:nvPr/>
          </p:nvSpPr>
          <p:spPr bwMode="auto">
            <a:xfrm>
              <a:off x="3989167" y="4634575"/>
              <a:ext cx="61544" cy="5083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4025462" y="3698824"/>
              <a:ext cx="0" cy="961171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4824412" y="3045702"/>
            <a:ext cx="3767138" cy="887981"/>
            <a:chOff x="4291965" y="3639939"/>
            <a:chExt cx="3767138" cy="887981"/>
          </a:xfrm>
        </p:grpSpPr>
        <p:grpSp>
          <p:nvGrpSpPr>
            <p:cNvPr id="30" name="组合 29"/>
            <p:cNvGrpSpPr/>
            <p:nvPr/>
          </p:nvGrpSpPr>
          <p:grpSpPr>
            <a:xfrm>
              <a:off x="4291965" y="3639939"/>
              <a:ext cx="3767138" cy="887981"/>
              <a:chOff x="4291965" y="3639939"/>
              <a:chExt cx="3767138" cy="887981"/>
            </a:xfrm>
          </p:grpSpPr>
          <p:grpSp>
            <p:nvGrpSpPr>
              <p:cNvPr id="2" name="组合 1"/>
              <p:cNvGrpSpPr/>
              <p:nvPr/>
            </p:nvGrpSpPr>
            <p:grpSpPr bwMode="auto">
              <a:xfrm>
                <a:off x="4291965" y="3639939"/>
                <a:ext cx="3767138" cy="887981"/>
                <a:chOff x="765319" y="752623"/>
                <a:chExt cx="3767916" cy="887788"/>
              </a:xfrm>
            </p:grpSpPr>
            <p:sp>
              <p:nvSpPr>
                <p:cNvPr id="3" name="矩形 23"/>
                <p:cNvSpPr>
                  <a:spLocks noChangeArrowheads="1"/>
                </p:cNvSpPr>
                <p:nvPr/>
              </p:nvSpPr>
              <p:spPr bwMode="auto">
                <a:xfrm>
                  <a:off x="765319" y="1063454"/>
                  <a:ext cx="3767916" cy="5769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defTabSz="685800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上海锐普广告有限公司以不同于传统的</a:t>
                  </a:r>
                  <a:r>
                    <a:rPr lang="en-US" altLang="zh-CN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制作模式，创造全新的</a:t>
                  </a:r>
                  <a:r>
                    <a:rPr lang="en-US" altLang="zh-CN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体验。 这里有中国最大的原创</a:t>
                  </a:r>
                  <a:r>
                    <a:rPr lang="en-US" altLang="zh-CN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素材站，这里有中国最强的</a:t>
                  </a:r>
                  <a:r>
                    <a:rPr lang="en-US" altLang="zh-CN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制作团队，这里有人人都能快速提升的</a:t>
                  </a:r>
                  <a:r>
                    <a:rPr lang="en-US" altLang="zh-CN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培训。</a:t>
                  </a:r>
                  <a:endPara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019469" y="752623"/>
                  <a:ext cx="1381410" cy="3077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 eaLnBrk="1" hangingPunct="1">
                    <a:defRPr/>
                  </a:pPr>
                  <a:r>
                    <a:rPr lang="zh-CN" altLang="en-US" sz="1400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</a:t>
                  </a:r>
                  <a:r>
                    <a:rPr lang="zh-CN" altLang="en-US" sz="1400" kern="0" dirty="0" smtClean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添加标题    </a:t>
                  </a:r>
                  <a:endParaRPr lang="en-US" altLang="zh-CN" sz="1400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5" name="直接连接符 24"/>
              <p:cNvCxnSpPr/>
              <p:nvPr/>
            </p:nvCxnSpPr>
            <p:spPr>
              <a:xfrm>
                <a:off x="4415987" y="3947218"/>
                <a:ext cx="3543104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直角三角形 25"/>
            <p:cNvSpPr/>
            <p:nvPr/>
          </p:nvSpPr>
          <p:spPr bwMode="auto">
            <a:xfrm rot="5400000">
              <a:off x="4424322" y="3712762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295774" y="2715896"/>
            <a:ext cx="835123" cy="831062"/>
            <a:chOff x="3558539" y="3287396"/>
            <a:chExt cx="835123" cy="831062"/>
          </a:xfrm>
        </p:grpSpPr>
        <p:pic>
          <p:nvPicPr>
            <p:cNvPr id="5" name="Picture 2" descr="\\MAGNUM\Projects\Microsoft\Cloud Power FY12\Design\Icons\PNGs\Cloud_on_your_terms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539" y="3287396"/>
              <a:ext cx="712788" cy="415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矩形 27"/>
            <p:cNvSpPr/>
            <p:nvPr/>
          </p:nvSpPr>
          <p:spPr>
            <a:xfrm>
              <a:off x="3590339" y="3722370"/>
              <a:ext cx="803323" cy="3960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4" name="Rectangle 44"/>
          <p:cNvSpPr>
            <a:spLocks noChangeArrowheads="1"/>
          </p:cNvSpPr>
          <p:nvPr/>
        </p:nvSpPr>
        <p:spPr bwMode="auto">
          <a:xfrm>
            <a:off x="3619500" y="1299692"/>
            <a:ext cx="3932375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价值。</a:t>
            </a: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 rot="5400000">
            <a:off x="4517339" y="1120669"/>
            <a:ext cx="49654" cy="55595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2753771" y="937463"/>
            <a:ext cx="614681" cy="289363"/>
          </a:xfrm>
          <a:custGeom>
            <a:avLst/>
            <a:gdLst>
              <a:gd name="T0" fmla="*/ 0 w 303"/>
              <a:gd name="T1" fmla="*/ 123 h 123"/>
              <a:gd name="T2" fmla="*/ 303 w 303"/>
              <a:gd name="T3" fmla="*/ 123 h 123"/>
              <a:gd name="T4" fmla="*/ 303 w 303"/>
              <a:gd name="T5" fmla="*/ 19 h 123"/>
              <a:gd name="T6" fmla="*/ 98 w 303"/>
              <a:gd name="T7" fmla="*/ 19 h 123"/>
              <a:gd name="T8" fmla="*/ 0 w 303"/>
              <a:gd name="T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123">
                <a:moveTo>
                  <a:pt x="0" y="123"/>
                </a:moveTo>
                <a:cubicBezTo>
                  <a:pt x="303" y="123"/>
                  <a:pt x="303" y="123"/>
                  <a:pt x="303" y="123"/>
                </a:cubicBezTo>
                <a:cubicBezTo>
                  <a:pt x="303" y="19"/>
                  <a:pt x="303" y="19"/>
                  <a:pt x="303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50" y="0"/>
                  <a:pt x="0" y="123"/>
                </a:cubicBezTo>
                <a:close/>
              </a:path>
            </a:pathLst>
          </a:custGeom>
          <a:solidFill>
            <a:srgbClr val="009FE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8"/>
          <p:cNvSpPr/>
          <p:nvPr/>
        </p:nvSpPr>
        <p:spPr bwMode="auto">
          <a:xfrm>
            <a:off x="5711589" y="938103"/>
            <a:ext cx="617230" cy="288546"/>
          </a:xfrm>
          <a:custGeom>
            <a:avLst/>
            <a:gdLst>
              <a:gd name="T0" fmla="*/ 2147483647 w 304"/>
              <a:gd name="T1" fmla="*/ 2147483647 h 123"/>
              <a:gd name="T2" fmla="*/ 0 w 304"/>
              <a:gd name="T3" fmla="*/ 2147483647 h 123"/>
              <a:gd name="T4" fmla="*/ 0 w 304"/>
              <a:gd name="T5" fmla="*/ 2147483647 h 123"/>
              <a:gd name="T6" fmla="*/ 2147483647 w 304"/>
              <a:gd name="T7" fmla="*/ 2147483647 h 123"/>
              <a:gd name="T8" fmla="*/ 2147483647 w 304"/>
              <a:gd name="T9" fmla="*/ 2147483647 h 1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4" h="123">
                <a:moveTo>
                  <a:pt x="304" y="123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9"/>
                  <a:pt x="0" y="19"/>
                  <a:pt x="0" y="19"/>
                </a:cubicBezTo>
                <a:cubicBezTo>
                  <a:pt x="206" y="19"/>
                  <a:pt x="206" y="19"/>
                  <a:pt x="206" y="19"/>
                </a:cubicBezTo>
                <a:cubicBezTo>
                  <a:pt x="206" y="19"/>
                  <a:pt x="252" y="0"/>
                  <a:pt x="304" y="123"/>
                </a:cubicBezTo>
                <a:close/>
              </a:path>
            </a:pathLst>
          </a:custGeom>
          <a:solidFill>
            <a:srgbClr val="009FE9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 rot="5400000">
            <a:off x="4517339" y="-1509274"/>
            <a:ext cx="49654" cy="55595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88900" dist="38100" dir="16200000" sx="107000" sy="107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98675" y="1233176"/>
            <a:ext cx="7689500" cy="269843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Freeform 10"/>
          <p:cNvSpPr/>
          <p:nvPr/>
        </p:nvSpPr>
        <p:spPr bwMode="auto">
          <a:xfrm>
            <a:off x="2754424" y="3925756"/>
            <a:ext cx="614269" cy="288546"/>
          </a:xfrm>
          <a:custGeom>
            <a:avLst/>
            <a:gdLst>
              <a:gd name="T0" fmla="*/ 0 w 303"/>
              <a:gd name="T1" fmla="*/ 0 h 123"/>
              <a:gd name="T2" fmla="*/ 2147483647 w 303"/>
              <a:gd name="T3" fmla="*/ 0 h 123"/>
              <a:gd name="T4" fmla="*/ 2147483647 w 303"/>
              <a:gd name="T5" fmla="*/ 2147483647 h 123"/>
              <a:gd name="T6" fmla="*/ 2147483647 w 303"/>
              <a:gd name="T7" fmla="*/ 2147483647 h 123"/>
              <a:gd name="T8" fmla="*/ 0 w 303"/>
              <a:gd name="T9" fmla="*/ 0 h 1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3" h="123">
                <a:moveTo>
                  <a:pt x="0" y="0"/>
                </a:moveTo>
                <a:cubicBezTo>
                  <a:pt x="303" y="0"/>
                  <a:pt x="303" y="0"/>
                  <a:pt x="303" y="0"/>
                </a:cubicBezTo>
                <a:cubicBezTo>
                  <a:pt x="303" y="104"/>
                  <a:pt x="303" y="104"/>
                  <a:pt x="303" y="104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98" y="104"/>
                  <a:pt x="50" y="123"/>
                  <a:pt x="0" y="0"/>
                </a:cubicBezTo>
                <a:close/>
              </a:path>
            </a:pathLst>
          </a:custGeom>
          <a:solidFill>
            <a:srgbClr val="009FE9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0" name="Freeform 12"/>
          <p:cNvSpPr/>
          <p:nvPr/>
        </p:nvSpPr>
        <p:spPr bwMode="auto">
          <a:xfrm>
            <a:off x="5710744" y="3925256"/>
            <a:ext cx="618104" cy="289362"/>
          </a:xfrm>
          <a:custGeom>
            <a:avLst/>
            <a:gdLst>
              <a:gd name="T0" fmla="*/ 304 w 304"/>
              <a:gd name="T1" fmla="*/ 0 h 123"/>
              <a:gd name="T2" fmla="*/ 0 w 304"/>
              <a:gd name="T3" fmla="*/ 0 h 123"/>
              <a:gd name="T4" fmla="*/ 0 w 304"/>
              <a:gd name="T5" fmla="*/ 104 h 123"/>
              <a:gd name="T6" fmla="*/ 206 w 304"/>
              <a:gd name="T7" fmla="*/ 104 h 123"/>
              <a:gd name="T8" fmla="*/ 304 w 304"/>
              <a:gd name="T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123">
                <a:moveTo>
                  <a:pt x="30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4"/>
                  <a:pt x="0" y="104"/>
                  <a:pt x="0" y="104"/>
                </a:cubicBezTo>
                <a:cubicBezTo>
                  <a:pt x="206" y="104"/>
                  <a:pt x="206" y="104"/>
                  <a:pt x="206" y="104"/>
                </a:cubicBezTo>
                <a:cubicBezTo>
                  <a:pt x="206" y="104"/>
                  <a:pt x="252" y="123"/>
                  <a:pt x="304" y="0"/>
                </a:cubicBezTo>
                <a:close/>
              </a:path>
            </a:pathLst>
          </a:custGeom>
          <a:solidFill>
            <a:srgbClr val="009FE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3"/>
          <p:cNvGrpSpPr/>
          <p:nvPr/>
        </p:nvGrpSpPr>
        <p:grpSpPr bwMode="auto">
          <a:xfrm>
            <a:off x="4762185" y="3151341"/>
            <a:ext cx="1457084" cy="1113597"/>
            <a:chOff x="4776480" y="3315980"/>
            <a:chExt cx="1350835" cy="1032221"/>
          </a:xfrm>
        </p:grpSpPr>
        <p:sp>
          <p:nvSpPr>
            <p:cNvPr id="37" name="Freeform 13"/>
            <p:cNvSpPr/>
            <p:nvPr/>
          </p:nvSpPr>
          <p:spPr bwMode="auto">
            <a:xfrm>
              <a:off x="4776480" y="3315980"/>
              <a:ext cx="1350835" cy="960185"/>
            </a:xfrm>
            <a:custGeom>
              <a:avLst/>
              <a:gdLst>
                <a:gd name="T0" fmla="*/ 254 w 718"/>
                <a:gd name="T1" fmla="*/ 437 h 440"/>
                <a:gd name="T2" fmla="*/ 190 w 718"/>
                <a:gd name="T3" fmla="*/ 399 h 440"/>
                <a:gd name="T4" fmla="*/ 69 w 718"/>
                <a:gd name="T5" fmla="*/ 277 h 440"/>
                <a:gd name="T6" fmla="*/ 37 w 718"/>
                <a:gd name="T7" fmla="*/ 309 h 440"/>
                <a:gd name="T8" fmla="*/ 2 w 718"/>
                <a:gd name="T9" fmla="*/ 297 h 440"/>
                <a:gd name="T10" fmla="*/ 2 w 718"/>
                <a:gd name="T11" fmla="*/ 36 h 440"/>
                <a:gd name="T12" fmla="*/ 36 w 718"/>
                <a:gd name="T13" fmla="*/ 1 h 440"/>
                <a:gd name="T14" fmla="*/ 297 w 718"/>
                <a:gd name="T15" fmla="*/ 2 h 440"/>
                <a:gd name="T16" fmla="*/ 310 w 718"/>
                <a:gd name="T17" fmla="*/ 37 h 440"/>
                <a:gd name="T18" fmla="*/ 279 w 718"/>
                <a:gd name="T19" fmla="*/ 67 h 440"/>
                <a:gd name="T20" fmla="*/ 602 w 718"/>
                <a:gd name="T21" fmla="*/ 389 h 440"/>
                <a:gd name="T22" fmla="*/ 718 w 718"/>
                <a:gd name="T23" fmla="*/ 408 h 440"/>
                <a:gd name="T24" fmla="*/ 662 w 718"/>
                <a:gd name="T25" fmla="*/ 438 h 440"/>
                <a:gd name="T26" fmla="*/ 254 w 718"/>
                <a:gd name="T27" fmla="*/ 43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440">
                  <a:moveTo>
                    <a:pt x="254" y="437"/>
                  </a:moveTo>
                  <a:cubicBezTo>
                    <a:pt x="233" y="437"/>
                    <a:pt x="209" y="417"/>
                    <a:pt x="190" y="399"/>
                  </a:cubicBezTo>
                  <a:cubicBezTo>
                    <a:pt x="69" y="277"/>
                    <a:pt x="69" y="277"/>
                    <a:pt x="69" y="277"/>
                  </a:cubicBezTo>
                  <a:cubicBezTo>
                    <a:pt x="37" y="309"/>
                    <a:pt x="37" y="309"/>
                    <a:pt x="37" y="309"/>
                  </a:cubicBezTo>
                  <a:cubicBezTo>
                    <a:pt x="25" y="321"/>
                    <a:pt x="4" y="316"/>
                    <a:pt x="2" y="29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15"/>
                    <a:pt x="16" y="0"/>
                    <a:pt x="36" y="1"/>
                  </a:cubicBezTo>
                  <a:cubicBezTo>
                    <a:pt x="297" y="2"/>
                    <a:pt x="297" y="2"/>
                    <a:pt x="297" y="2"/>
                  </a:cubicBezTo>
                  <a:cubicBezTo>
                    <a:pt x="316" y="4"/>
                    <a:pt x="322" y="24"/>
                    <a:pt x="310" y="3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9" y="67"/>
                    <a:pt x="567" y="355"/>
                    <a:pt x="602" y="389"/>
                  </a:cubicBezTo>
                  <a:cubicBezTo>
                    <a:pt x="640" y="428"/>
                    <a:pt x="689" y="437"/>
                    <a:pt x="718" y="408"/>
                  </a:cubicBezTo>
                  <a:cubicBezTo>
                    <a:pt x="718" y="408"/>
                    <a:pt x="706" y="433"/>
                    <a:pt x="662" y="438"/>
                  </a:cubicBezTo>
                  <a:cubicBezTo>
                    <a:pt x="644" y="440"/>
                    <a:pt x="254" y="437"/>
                    <a:pt x="254" y="437"/>
                  </a:cubicBezTo>
                  <a:close/>
                </a:path>
              </a:pathLst>
            </a:custGeom>
            <a:solidFill>
              <a:srgbClr val="009FE9"/>
            </a:solidFill>
            <a:ln w="6350"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rot="3000000">
              <a:off x="4777990" y="3701770"/>
              <a:ext cx="978995" cy="313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6"/>
          <p:cNvGrpSpPr/>
          <p:nvPr/>
        </p:nvGrpSpPr>
        <p:grpSpPr bwMode="auto">
          <a:xfrm>
            <a:off x="2854791" y="3077376"/>
            <a:ext cx="1463932" cy="1188268"/>
            <a:chOff x="3008171" y="3247420"/>
            <a:chExt cx="1357184" cy="1101436"/>
          </a:xfrm>
        </p:grpSpPr>
        <p:sp>
          <p:nvSpPr>
            <p:cNvPr id="35" name="Freeform 11"/>
            <p:cNvSpPr/>
            <p:nvPr/>
          </p:nvSpPr>
          <p:spPr bwMode="auto">
            <a:xfrm>
              <a:off x="3008171" y="3315980"/>
              <a:ext cx="1357184" cy="960185"/>
            </a:xfrm>
            <a:custGeom>
              <a:avLst/>
              <a:gdLst>
                <a:gd name="T0" fmla="*/ 468 w 722"/>
                <a:gd name="T1" fmla="*/ 437 h 440"/>
                <a:gd name="T2" fmla="*/ 531 w 722"/>
                <a:gd name="T3" fmla="*/ 399 h 440"/>
                <a:gd name="T4" fmla="*/ 653 w 722"/>
                <a:gd name="T5" fmla="*/ 277 h 440"/>
                <a:gd name="T6" fmla="*/ 685 w 722"/>
                <a:gd name="T7" fmla="*/ 309 h 440"/>
                <a:gd name="T8" fmla="*/ 719 w 722"/>
                <a:gd name="T9" fmla="*/ 297 h 440"/>
                <a:gd name="T10" fmla="*/ 720 w 722"/>
                <a:gd name="T11" fmla="*/ 36 h 440"/>
                <a:gd name="T12" fmla="*/ 685 w 722"/>
                <a:gd name="T13" fmla="*/ 1 h 440"/>
                <a:gd name="T14" fmla="*/ 424 w 722"/>
                <a:gd name="T15" fmla="*/ 2 h 440"/>
                <a:gd name="T16" fmla="*/ 412 w 722"/>
                <a:gd name="T17" fmla="*/ 37 h 440"/>
                <a:gd name="T18" fmla="*/ 442 w 722"/>
                <a:gd name="T19" fmla="*/ 67 h 440"/>
                <a:gd name="T20" fmla="*/ 120 w 722"/>
                <a:gd name="T21" fmla="*/ 389 h 440"/>
                <a:gd name="T22" fmla="*/ 0 w 722"/>
                <a:gd name="T23" fmla="*/ 410 h 440"/>
                <a:gd name="T24" fmla="*/ 59 w 722"/>
                <a:gd name="T25" fmla="*/ 438 h 440"/>
                <a:gd name="T26" fmla="*/ 468 w 722"/>
                <a:gd name="T27" fmla="*/ 43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" h="440">
                  <a:moveTo>
                    <a:pt x="468" y="437"/>
                  </a:moveTo>
                  <a:cubicBezTo>
                    <a:pt x="489" y="437"/>
                    <a:pt x="513" y="417"/>
                    <a:pt x="531" y="399"/>
                  </a:cubicBezTo>
                  <a:cubicBezTo>
                    <a:pt x="653" y="277"/>
                    <a:pt x="653" y="277"/>
                    <a:pt x="653" y="277"/>
                  </a:cubicBezTo>
                  <a:cubicBezTo>
                    <a:pt x="685" y="309"/>
                    <a:pt x="685" y="309"/>
                    <a:pt x="685" y="309"/>
                  </a:cubicBezTo>
                  <a:cubicBezTo>
                    <a:pt x="696" y="321"/>
                    <a:pt x="718" y="316"/>
                    <a:pt x="719" y="297"/>
                  </a:cubicBezTo>
                  <a:cubicBezTo>
                    <a:pt x="720" y="36"/>
                    <a:pt x="720" y="36"/>
                    <a:pt x="720" y="36"/>
                  </a:cubicBezTo>
                  <a:cubicBezTo>
                    <a:pt x="722" y="15"/>
                    <a:pt x="706" y="0"/>
                    <a:pt x="685" y="1"/>
                  </a:cubicBezTo>
                  <a:cubicBezTo>
                    <a:pt x="424" y="2"/>
                    <a:pt x="424" y="2"/>
                    <a:pt x="424" y="2"/>
                  </a:cubicBezTo>
                  <a:cubicBezTo>
                    <a:pt x="405" y="4"/>
                    <a:pt x="400" y="24"/>
                    <a:pt x="412" y="37"/>
                  </a:cubicBezTo>
                  <a:cubicBezTo>
                    <a:pt x="442" y="67"/>
                    <a:pt x="442" y="67"/>
                    <a:pt x="442" y="67"/>
                  </a:cubicBezTo>
                  <a:cubicBezTo>
                    <a:pt x="442" y="67"/>
                    <a:pt x="154" y="355"/>
                    <a:pt x="120" y="389"/>
                  </a:cubicBezTo>
                  <a:cubicBezTo>
                    <a:pt x="81" y="428"/>
                    <a:pt x="29" y="440"/>
                    <a:pt x="0" y="410"/>
                  </a:cubicBezTo>
                  <a:cubicBezTo>
                    <a:pt x="0" y="410"/>
                    <a:pt x="16" y="433"/>
                    <a:pt x="59" y="438"/>
                  </a:cubicBezTo>
                  <a:cubicBezTo>
                    <a:pt x="78" y="440"/>
                    <a:pt x="468" y="437"/>
                    <a:pt x="468" y="437"/>
                  </a:cubicBezTo>
                  <a:close/>
                </a:path>
              </a:pathLst>
            </a:custGeom>
            <a:solidFill>
              <a:srgbClr val="009FE9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8600000">
              <a:off x="3405500" y="3641204"/>
              <a:ext cx="1101436" cy="3138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9"/>
          <p:cNvGrpSpPr/>
          <p:nvPr/>
        </p:nvGrpSpPr>
        <p:grpSpPr bwMode="auto">
          <a:xfrm>
            <a:off x="991916" y="1507627"/>
            <a:ext cx="2397083" cy="839047"/>
            <a:chOff x="1281134" y="1924692"/>
            <a:chExt cx="2222291" cy="777734"/>
          </a:xfrm>
        </p:grpSpPr>
        <p:sp>
          <p:nvSpPr>
            <p:cNvPr id="33" name="矩形 32"/>
            <p:cNvSpPr/>
            <p:nvPr/>
          </p:nvSpPr>
          <p:spPr>
            <a:xfrm>
              <a:off x="2703400" y="1924692"/>
              <a:ext cx="741868" cy="256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21"/>
            <p:cNvSpPr>
              <a:spLocks noChangeArrowheads="1"/>
            </p:cNvSpPr>
            <p:nvPr/>
          </p:nvSpPr>
          <p:spPr bwMode="auto">
            <a:xfrm>
              <a:off x="1281134" y="2167515"/>
              <a:ext cx="2222291" cy="53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22"/>
          <p:cNvGrpSpPr/>
          <p:nvPr/>
        </p:nvGrpSpPr>
        <p:grpSpPr bwMode="auto">
          <a:xfrm>
            <a:off x="991916" y="2822598"/>
            <a:ext cx="2397083" cy="840760"/>
            <a:chOff x="1281134" y="1923703"/>
            <a:chExt cx="2222291" cy="779322"/>
          </a:xfrm>
        </p:grpSpPr>
        <p:sp>
          <p:nvSpPr>
            <p:cNvPr id="31" name="矩形 30"/>
            <p:cNvSpPr/>
            <p:nvPr/>
          </p:nvSpPr>
          <p:spPr>
            <a:xfrm>
              <a:off x="2703400" y="1923703"/>
              <a:ext cx="741868" cy="256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24"/>
            <p:cNvSpPr>
              <a:spLocks noChangeArrowheads="1"/>
            </p:cNvSpPr>
            <p:nvPr/>
          </p:nvSpPr>
          <p:spPr bwMode="auto">
            <a:xfrm>
              <a:off x="1281134" y="2168114"/>
              <a:ext cx="2222291" cy="53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25"/>
          <p:cNvGrpSpPr/>
          <p:nvPr/>
        </p:nvGrpSpPr>
        <p:grpSpPr bwMode="auto">
          <a:xfrm>
            <a:off x="5628558" y="1507627"/>
            <a:ext cx="2398795" cy="839047"/>
            <a:chOff x="1279925" y="1924692"/>
            <a:chExt cx="2223878" cy="777734"/>
          </a:xfrm>
        </p:grpSpPr>
        <p:sp>
          <p:nvSpPr>
            <p:cNvPr id="29" name="矩形 28"/>
            <p:cNvSpPr/>
            <p:nvPr/>
          </p:nvSpPr>
          <p:spPr>
            <a:xfrm>
              <a:off x="1279925" y="1924692"/>
              <a:ext cx="741868" cy="256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7"/>
            <p:cNvSpPr>
              <a:spLocks noChangeArrowheads="1"/>
            </p:cNvSpPr>
            <p:nvPr/>
          </p:nvSpPr>
          <p:spPr bwMode="auto">
            <a:xfrm>
              <a:off x="1279925" y="2167515"/>
              <a:ext cx="2223878" cy="53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28"/>
          <p:cNvGrpSpPr/>
          <p:nvPr/>
        </p:nvGrpSpPr>
        <p:grpSpPr bwMode="auto">
          <a:xfrm>
            <a:off x="5628558" y="2822598"/>
            <a:ext cx="2398795" cy="840760"/>
            <a:chOff x="1279925" y="1923703"/>
            <a:chExt cx="2223878" cy="779322"/>
          </a:xfrm>
        </p:grpSpPr>
        <p:sp>
          <p:nvSpPr>
            <p:cNvPr id="27" name="矩形 26"/>
            <p:cNvSpPr/>
            <p:nvPr/>
          </p:nvSpPr>
          <p:spPr>
            <a:xfrm>
              <a:off x="1279925" y="1923703"/>
              <a:ext cx="741868" cy="2567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30"/>
            <p:cNvSpPr>
              <a:spLocks noChangeArrowheads="1"/>
            </p:cNvSpPr>
            <p:nvPr/>
          </p:nvSpPr>
          <p:spPr bwMode="auto">
            <a:xfrm>
              <a:off x="1279925" y="2168114"/>
              <a:ext cx="2223878" cy="53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31"/>
          <p:cNvGrpSpPr/>
          <p:nvPr/>
        </p:nvGrpSpPr>
        <p:grpSpPr bwMode="auto">
          <a:xfrm>
            <a:off x="4762185" y="803911"/>
            <a:ext cx="1457084" cy="1196830"/>
            <a:chOff x="4776480" y="1140088"/>
            <a:chExt cx="1350835" cy="1109372"/>
          </a:xfrm>
        </p:grpSpPr>
        <p:sp>
          <p:nvSpPr>
            <p:cNvPr id="25" name="Freeform 9"/>
            <p:cNvSpPr/>
            <p:nvPr/>
          </p:nvSpPr>
          <p:spPr bwMode="auto">
            <a:xfrm>
              <a:off x="4776480" y="1289274"/>
              <a:ext cx="1350835" cy="960186"/>
            </a:xfrm>
            <a:custGeom>
              <a:avLst/>
              <a:gdLst>
                <a:gd name="T0" fmla="*/ 254 w 718"/>
                <a:gd name="T1" fmla="*/ 3 h 440"/>
                <a:gd name="T2" fmla="*/ 190 w 718"/>
                <a:gd name="T3" fmla="*/ 41 h 440"/>
                <a:gd name="T4" fmla="*/ 69 w 718"/>
                <a:gd name="T5" fmla="*/ 163 h 440"/>
                <a:gd name="T6" fmla="*/ 37 w 718"/>
                <a:gd name="T7" fmla="*/ 130 h 440"/>
                <a:gd name="T8" fmla="*/ 2 w 718"/>
                <a:gd name="T9" fmla="*/ 143 h 440"/>
                <a:gd name="T10" fmla="*/ 2 w 718"/>
                <a:gd name="T11" fmla="*/ 404 h 440"/>
                <a:gd name="T12" fmla="*/ 36 w 718"/>
                <a:gd name="T13" fmla="*/ 438 h 440"/>
                <a:gd name="T14" fmla="*/ 297 w 718"/>
                <a:gd name="T15" fmla="*/ 438 h 440"/>
                <a:gd name="T16" fmla="*/ 310 w 718"/>
                <a:gd name="T17" fmla="*/ 403 h 440"/>
                <a:gd name="T18" fmla="*/ 279 w 718"/>
                <a:gd name="T19" fmla="*/ 372 h 440"/>
                <a:gd name="T20" fmla="*/ 602 w 718"/>
                <a:gd name="T21" fmla="*/ 50 h 440"/>
                <a:gd name="T22" fmla="*/ 718 w 718"/>
                <a:gd name="T23" fmla="*/ 31 h 440"/>
                <a:gd name="T24" fmla="*/ 662 w 718"/>
                <a:gd name="T25" fmla="*/ 2 h 440"/>
                <a:gd name="T26" fmla="*/ 254 w 718"/>
                <a:gd name="T27" fmla="*/ 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440">
                  <a:moveTo>
                    <a:pt x="254" y="3"/>
                  </a:moveTo>
                  <a:cubicBezTo>
                    <a:pt x="233" y="3"/>
                    <a:pt x="209" y="22"/>
                    <a:pt x="190" y="41"/>
                  </a:cubicBezTo>
                  <a:cubicBezTo>
                    <a:pt x="69" y="163"/>
                    <a:pt x="69" y="163"/>
                    <a:pt x="69" y="163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25" y="119"/>
                    <a:pt x="4" y="124"/>
                    <a:pt x="2" y="143"/>
                  </a:cubicBezTo>
                  <a:cubicBezTo>
                    <a:pt x="2" y="404"/>
                    <a:pt x="2" y="404"/>
                    <a:pt x="2" y="404"/>
                  </a:cubicBezTo>
                  <a:cubicBezTo>
                    <a:pt x="0" y="424"/>
                    <a:pt x="16" y="440"/>
                    <a:pt x="36" y="438"/>
                  </a:cubicBezTo>
                  <a:cubicBezTo>
                    <a:pt x="297" y="438"/>
                    <a:pt x="297" y="438"/>
                    <a:pt x="297" y="438"/>
                  </a:cubicBezTo>
                  <a:cubicBezTo>
                    <a:pt x="316" y="436"/>
                    <a:pt x="322" y="416"/>
                    <a:pt x="310" y="403"/>
                  </a:cubicBezTo>
                  <a:cubicBezTo>
                    <a:pt x="279" y="372"/>
                    <a:pt x="279" y="372"/>
                    <a:pt x="279" y="372"/>
                  </a:cubicBezTo>
                  <a:cubicBezTo>
                    <a:pt x="279" y="372"/>
                    <a:pt x="567" y="84"/>
                    <a:pt x="602" y="50"/>
                  </a:cubicBezTo>
                  <a:cubicBezTo>
                    <a:pt x="640" y="12"/>
                    <a:pt x="689" y="2"/>
                    <a:pt x="718" y="31"/>
                  </a:cubicBezTo>
                  <a:cubicBezTo>
                    <a:pt x="718" y="31"/>
                    <a:pt x="706" y="7"/>
                    <a:pt x="662" y="2"/>
                  </a:cubicBezTo>
                  <a:cubicBezTo>
                    <a:pt x="644" y="0"/>
                    <a:pt x="254" y="3"/>
                    <a:pt x="254" y="3"/>
                  </a:cubicBezTo>
                  <a:close/>
                </a:path>
              </a:pathLst>
            </a:custGeom>
            <a:solidFill>
              <a:srgbClr val="009FE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8600000">
              <a:off x="4713079" y="1533872"/>
              <a:ext cx="1101436" cy="3138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34"/>
          <p:cNvGrpSpPr/>
          <p:nvPr/>
        </p:nvGrpSpPr>
        <p:grpSpPr bwMode="auto">
          <a:xfrm>
            <a:off x="2863352" y="911914"/>
            <a:ext cx="1455372" cy="1135190"/>
            <a:chOff x="3016108" y="1240199"/>
            <a:chExt cx="1349248" cy="1052236"/>
          </a:xfrm>
          <a:solidFill>
            <a:schemeClr val="bg1"/>
          </a:solidFill>
        </p:grpSpPr>
        <p:sp>
          <p:nvSpPr>
            <p:cNvPr id="23" name="Freeform 7"/>
            <p:cNvSpPr/>
            <p:nvPr/>
          </p:nvSpPr>
          <p:spPr bwMode="auto">
            <a:xfrm>
              <a:off x="3016108" y="1289274"/>
              <a:ext cx="1349248" cy="960186"/>
            </a:xfrm>
            <a:custGeom>
              <a:avLst/>
              <a:gdLst>
                <a:gd name="T0" fmla="*/ 464 w 718"/>
                <a:gd name="T1" fmla="*/ 3 h 440"/>
                <a:gd name="T2" fmla="*/ 527 w 718"/>
                <a:gd name="T3" fmla="*/ 41 h 440"/>
                <a:gd name="T4" fmla="*/ 649 w 718"/>
                <a:gd name="T5" fmla="*/ 163 h 440"/>
                <a:gd name="T6" fmla="*/ 681 w 718"/>
                <a:gd name="T7" fmla="*/ 130 h 440"/>
                <a:gd name="T8" fmla="*/ 715 w 718"/>
                <a:gd name="T9" fmla="*/ 143 h 440"/>
                <a:gd name="T10" fmla="*/ 716 w 718"/>
                <a:gd name="T11" fmla="*/ 404 h 440"/>
                <a:gd name="T12" fmla="*/ 681 w 718"/>
                <a:gd name="T13" fmla="*/ 438 h 440"/>
                <a:gd name="T14" fmla="*/ 420 w 718"/>
                <a:gd name="T15" fmla="*/ 438 h 440"/>
                <a:gd name="T16" fmla="*/ 408 w 718"/>
                <a:gd name="T17" fmla="*/ 403 h 440"/>
                <a:gd name="T18" fmla="*/ 438 w 718"/>
                <a:gd name="T19" fmla="*/ 372 h 440"/>
                <a:gd name="T20" fmla="*/ 116 w 718"/>
                <a:gd name="T21" fmla="*/ 50 h 440"/>
                <a:gd name="T22" fmla="*/ 0 w 718"/>
                <a:gd name="T23" fmla="*/ 31 h 440"/>
                <a:gd name="T24" fmla="*/ 55 w 718"/>
                <a:gd name="T25" fmla="*/ 2 h 440"/>
                <a:gd name="T26" fmla="*/ 464 w 718"/>
                <a:gd name="T27" fmla="*/ 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440">
                  <a:moveTo>
                    <a:pt x="464" y="3"/>
                  </a:moveTo>
                  <a:cubicBezTo>
                    <a:pt x="485" y="3"/>
                    <a:pt x="509" y="22"/>
                    <a:pt x="527" y="41"/>
                  </a:cubicBezTo>
                  <a:cubicBezTo>
                    <a:pt x="649" y="163"/>
                    <a:pt x="649" y="163"/>
                    <a:pt x="649" y="163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92" y="119"/>
                    <a:pt x="714" y="124"/>
                    <a:pt x="715" y="143"/>
                  </a:cubicBezTo>
                  <a:cubicBezTo>
                    <a:pt x="716" y="404"/>
                    <a:pt x="716" y="404"/>
                    <a:pt x="716" y="404"/>
                  </a:cubicBezTo>
                  <a:cubicBezTo>
                    <a:pt x="718" y="424"/>
                    <a:pt x="702" y="440"/>
                    <a:pt x="681" y="438"/>
                  </a:cubicBezTo>
                  <a:cubicBezTo>
                    <a:pt x="420" y="438"/>
                    <a:pt x="420" y="438"/>
                    <a:pt x="420" y="438"/>
                  </a:cubicBezTo>
                  <a:cubicBezTo>
                    <a:pt x="401" y="436"/>
                    <a:pt x="396" y="416"/>
                    <a:pt x="408" y="403"/>
                  </a:cubicBezTo>
                  <a:cubicBezTo>
                    <a:pt x="438" y="372"/>
                    <a:pt x="438" y="372"/>
                    <a:pt x="438" y="372"/>
                  </a:cubicBezTo>
                  <a:cubicBezTo>
                    <a:pt x="438" y="372"/>
                    <a:pt x="150" y="84"/>
                    <a:pt x="116" y="50"/>
                  </a:cubicBezTo>
                  <a:cubicBezTo>
                    <a:pt x="77" y="12"/>
                    <a:pt x="29" y="2"/>
                    <a:pt x="0" y="31"/>
                  </a:cubicBezTo>
                  <a:cubicBezTo>
                    <a:pt x="0" y="31"/>
                    <a:pt x="12" y="7"/>
                    <a:pt x="55" y="2"/>
                  </a:cubicBezTo>
                  <a:cubicBezTo>
                    <a:pt x="74" y="0"/>
                    <a:pt x="464" y="3"/>
                    <a:pt x="464" y="3"/>
                  </a:cubicBezTo>
                  <a:close/>
                </a:path>
              </a:pathLst>
            </a:custGeom>
            <a:solidFill>
              <a:srgbClr val="009FE9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3000000">
              <a:off x="3408273" y="1609383"/>
              <a:ext cx="1052236" cy="3138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719453" y="2118882"/>
            <a:ext cx="1689944" cy="916028"/>
            <a:chOff x="3757553" y="2195082"/>
            <a:chExt cx="1689944" cy="9160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圆角矩形 19"/>
            <p:cNvSpPr/>
            <p:nvPr/>
          </p:nvSpPr>
          <p:spPr bwMode="auto">
            <a:xfrm>
              <a:off x="3757553" y="2195082"/>
              <a:ext cx="1689944" cy="916028"/>
            </a:xfrm>
            <a:prstGeom prst="roundRect">
              <a:avLst>
                <a:gd name="adj" fmla="val 6382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矩形 39"/>
            <p:cNvSpPr>
              <a:spLocks noChangeArrowheads="1"/>
            </p:cNvSpPr>
            <p:nvPr/>
          </p:nvSpPr>
          <p:spPr bwMode="auto">
            <a:xfrm>
              <a:off x="4082134" y="2439190"/>
              <a:ext cx="10407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   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9" t="6956" r="16899" b="8182"/>
          <a:stretch>
            <a:fillRect/>
          </a:stretch>
        </p:blipFill>
        <p:spPr>
          <a:xfrm>
            <a:off x="7793086" y="3680121"/>
            <a:ext cx="1093594" cy="1361800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"/>
          <p:cNvGrpSpPr/>
          <p:nvPr/>
        </p:nvGrpSpPr>
        <p:grpSpPr bwMode="auto">
          <a:xfrm>
            <a:off x="538956" y="3430588"/>
            <a:ext cx="1001713" cy="1003300"/>
            <a:chOff x="559093" y="3540757"/>
            <a:chExt cx="1001898" cy="1001899"/>
          </a:xfrm>
        </p:grpSpPr>
        <p:sp>
          <p:nvSpPr>
            <p:cNvPr id="70" name="Freeform 8"/>
            <p:cNvSpPr/>
            <p:nvPr/>
          </p:nvSpPr>
          <p:spPr bwMode="auto">
            <a:xfrm>
              <a:off x="559093" y="3540757"/>
              <a:ext cx="1001898" cy="1001899"/>
            </a:xfrm>
            <a:custGeom>
              <a:avLst/>
              <a:gdLst>
                <a:gd name="T0" fmla="*/ 1815189154 w 553"/>
                <a:gd name="T1" fmla="*/ 1815192778 h 553"/>
                <a:gd name="T2" fmla="*/ 0 w 553"/>
                <a:gd name="T3" fmla="*/ 1815192778 h 553"/>
                <a:gd name="T4" fmla="*/ 0 w 553"/>
                <a:gd name="T5" fmla="*/ 0 h 553"/>
                <a:gd name="T6" fmla="*/ 1815189154 w 553"/>
                <a:gd name="T7" fmla="*/ 0 h 553"/>
                <a:gd name="T8" fmla="*/ 1815189154 w 553"/>
                <a:gd name="T9" fmla="*/ 1815192778 h 553"/>
                <a:gd name="T10" fmla="*/ 1815189154 w 553"/>
                <a:gd name="T11" fmla="*/ 1815192778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76"/>
            <p:cNvSpPr>
              <a:spLocks noEditPoints="1"/>
            </p:cNvSpPr>
            <p:nvPr/>
          </p:nvSpPr>
          <p:spPr bwMode="auto">
            <a:xfrm>
              <a:off x="840928" y="3815570"/>
              <a:ext cx="438228" cy="452272"/>
            </a:xfrm>
            <a:custGeom>
              <a:avLst/>
              <a:gdLst>
                <a:gd name="T0" fmla="*/ 2147483647 w 156"/>
                <a:gd name="T1" fmla="*/ 2147483647 h 161"/>
                <a:gd name="T2" fmla="*/ 2147483647 w 156"/>
                <a:gd name="T3" fmla="*/ 2147483647 h 161"/>
                <a:gd name="T4" fmla="*/ 2147483647 w 156"/>
                <a:gd name="T5" fmla="*/ 2147483647 h 161"/>
                <a:gd name="T6" fmla="*/ 2147483647 w 156"/>
                <a:gd name="T7" fmla="*/ 2147483647 h 161"/>
                <a:gd name="T8" fmla="*/ 0 w 156"/>
                <a:gd name="T9" fmla="*/ 2147483647 h 161"/>
                <a:gd name="T10" fmla="*/ 0 w 156"/>
                <a:gd name="T11" fmla="*/ 2147483647 h 161"/>
                <a:gd name="T12" fmla="*/ 2147483647 w 156"/>
                <a:gd name="T13" fmla="*/ 2147483647 h 161"/>
                <a:gd name="T14" fmla="*/ 2147483647 w 156"/>
                <a:gd name="T15" fmla="*/ 2147483647 h 161"/>
                <a:gd name="T16" fmla="*/ 2147483647 w 156"/>
                <a:gd name="T17" fmla="*/ 0 h 161"/>
                <a:gd name="T18" fmla="*/ 2147483647 w 156"/>
                <a:gd name="T19" fmla="*/ 2147483647 h 161"/>
                <a:gd name="T20" fmla="*/ 2147483647 w 156"/>
                <a:gd name="T21" fmla="*/ 2147483647 h 161"/>
                <a:gd name="T22" fmla="*/ 0 w 156"/>
                <a:gd name="T23" fmla="*/ 2147483647 h 161"/>
                <a:gd name="T24" fmla="*/ 2147483647 w 156"/>
                <a:gd name="T25" fmla="*/ 2147483647 h 161"/>
                <a:gd name="T26" fmla="*/ 2147483647 w 156"/>
                <a:gd name="T27" fmla="*/ 2147483647 h 161"/>
                <a:gd name="T28" fmla="*/ 2147483647 w 156"/>
                <a:gd name="T29" fmla="*/ 2147483647 h 161"/>
                <a:gd name="T30" fmla="*/ 2147483647 w 156"/>
                <a:gd name="T31" fmla="*/ 2147483647 h 161"/>
                <a:gd name="T32" fmla="*/ 2147483647 w 156"/>
                <a:gd name="T33" fmla="*/ 2147483647 h 161"/>
                <a:gd name="T34" fmla="*/ 2147483647 w 156"/>
                <a:gd name="T35" fmla="*/ 2147483647 h 161"/>
                <a:gd name="T36" fmla="*/ 2147483647 w 156"/>
                <a:gd name="T37" fmla="*/ 2147483647 h 161"/>
                <a:gd name="T38" fmla="*/ 2147483647 w 156"/>
                <a:gd name="T39" fmla="*/ 2147483647 h 161"/>
                <a:gd name="T40" fmla="*/ 2147483647 w 156"/>
                <a:gd name="T41" fmla="*/ 2147483647 h 161"/>
                <a:gd name="T42" fmla="*/ 2147483647 w 156"/>
                <a:gd name="T43" fmla="*/ 2147483647 h 161"/>
                <a:gd name="T44" fmla="*/ 2147483647 w 156"/>
                <a:gd name="T45" fmla="*/ 2147483647 h 161"/>
                <a:gd name="T46" fmla="*/ 2147483647 w 156"/>
                <a:gd name="T47" fmla="*/ 2147483647 h 161"/>
                <a:gd name="T48" fmla="*/ 2147483647 w 156"/>
                <a:gd name="T49" fmla="*/ 2147483647 h 161"/>
                <a:gd name="T50" fmla="*/ 2147483647 w 156"/>
                <a:gd name="T51" fmla="*/ 2147483647 h 161"/>
                <a:gd name="T52" fmla="*/ 2147483647 w 156"/>
                <a:gd name="T53" fmla="*/ 2147483647 h 161"/>
                <a:gd name="T54" fmla="*/ 2147483647 w 156"/>
                <a:gd name="T55" fmla="*/ 2147483647 h 161"/>
                <a:gd name="T56" fmla="*/ 2147483647 w 156"/>
                <a:gd name="T57" fmla="*/ 2147483647 h 161"/>
                <a:gd name="T58" fmla="*/ 2147483647 w 156"/>
                <a:gd name="T59" fmla="*/ 2147483647 h 161"/>
                <a:gd name="T60" fmla="*/ 2147483647 w 156"/>
                <a:gd name="T61" fmla="*/ 2147483647 h 161"/>
                <a:gd name="T62" fmla="*/ 2147483647 w 156"/>
                <a:gd name="T63" fmla="*/ 2147483647 h 161"/>
                <a:gd name="T64" fmla="*/ 2147483647 w 156"/>
                <a:gd name="T65" fmla="*/ 2147483647 h 161"/>
                <a:gd name="T66" fmla="*/ 2147483647 w 156"/>
                <a:gd name="T67" fmla="*/ 2147483647 h 161"/>
                <a:gd name="T68" fmla="*/ 2147483647 w 156"/>
                <a:gd name="T69" fmla="*/ 2147483647 h 161"/>
                <a:gd name="T70" fmla="*/ 2147483647 w 156"/>
                <a:gd name="T71" fmla="*/ 2147483647 h 161"/>
                <a:gd name="T72" fmla="*/ 2147483647 w 156"/>
                <a:gd name="T73" fmla="*/ 2147483647 h 16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6" h="161">
                  <a:moveTo>
                    <a:pt x="120" y="64"/>
                  </a:moveTo>
                  <a:lnTo>
                    <a:pt x="120" y="137"/>
                  </a:lnTo>
                  <a:lnTo>
                    <a:pt x="127" y="137"/>
                  </a:lnTo>
                  <a:lnTo>
                    <a:pt x="127" y="55"/>
                  </a:lnTo>
                  <a:lnTo>
                    <a:pt x="120" y="64"/>
                  </a:lnTo>
                  <a:close/>
                  <a:moveTo>
                    <a:pt x="0" y="144"/>
                  </a:moveTo>
                  <a:lnTo>
                    <a:pt x="156" y="144"/>
                  </a:lnTo>
                  <a:lnTo>
                    <a:pt x="156" y="161"/>
                  </a:lnTo>
                  <a:lnTo>
                    <a:pt x="0" y="161"/>
                  </a:lnTo>
                  <a:lnTo>
                    <a:pt x="0" y="144"/>
                  </a:lnTo>
                  <a:close/>
                  <a:moveTo>
                    <a:pt x="0" y="100"/>
                  </a:moveTo>
                  <a:lnTo>
                    <a:pt x="49" y="50"/>
                  </a:lnTo>
                  <a:lnTo>
                    <a:pt x="71" y="71"/>
                  </a:lnTo>
                  <a:lnTo>
                    <a:pt x="130" y="12"/>
                  </a:lnTo>
                  <a:lnTo>
                    <a:pt x="118" y="0"/>
                  </a:lnTo>
                  <a:lnTo>
                    <a:pt x="156" y="0"/>
                  </a:lnTo>
                  <a:lnTo>
                    <a:pt x="156" y="38"/>
                  </a:lnTo>
                  <a:lnTo>
                    <a:pt x="144" y="26"/>
                  </a:lnTo>
                  <a:lnTo>
                    <a:pt x="71" y="100"/>
                  </a:lnTo>
                  <a:lnTo>
                    <a:pt x="49" y="78"/>
                  </a:lnTo>
                  <a:lnTo>
                    <a:pt x="0" y="128"/>
                  </a:lnTo>
                  <a:lnTo>
                    <a:pt x="0" y="100"/>
                  </a:lnTo>
                  <a:close/>
                  <a:moveTo>
                    <a:pt x="134" y="48"/>
                  </a:moveTo>
                  <a:lnTo>
                    <a:pt x="134" y="137"/>
                  </a:lnTo>
                  <a:lnTo>
                    <a:pt x="144" y="137"/>
                  </a:lnTo>
                  <a:lnTo>
                    <a:pt x="144" y="38"/>
                  </a:lnTo>
                  <a:lnTo>
                    <a:pt x="134" y="48"/>
                  </a:lnTo>
                  <a:close/>
                  <a:moveTo>
                    <a:pt x="14" y="128"/>
                  </a:moveTo>
                  <a:lnTo>
                    <a:pt x="14" y="137"/>
                  </a:lnTo>
                  <a:lnTo>
                    <a:pt x="21" y="137"/>
                  </a:lnTo>
                  <a:lnTo>
                    <a:pt x="21" y="118"/>
                  </a:lnTo>
                  <a:lnTo>
                    <a:pt x="14" y="128"/>
                  </a:lnTo>
                  <a:close/>
                  <a:moveTo>
                    <a:pt x="28" y="111"/>
                  </a:moveTo>
                  <a:lnTo>
                    <a:pt x="28" y="137"/>
                  </a:lnTo>
                  <a:lnTo>
                    <a:pt x="38" y="137"/>
                  </a:lnTo>
                  <a:lnTo>
                    <a:pt x="38" y="104"/>
                  </a:lnTo>
                  <a:lnTo>
                    <a:pt x="28" y="111"/>
                  </a:lnTo>
                  <a:close/>
                  <a:moveTo>
                    <a:pt x="42" y="97"/>
                  </a:moveTo>
                  <a:lnTo>
                    <a:pt x="42" y="137"/>
                  </a:lnTo>
                  <a:lnTo>
                    <a:pt x="52" y="137"/>
                  </a:lnTo>
                  <a:lnTo>
                    <a:pt x="52" y="93"/>
                  </a:lnTo>
                  <a:lnTo>
                    <a:pt x="49" y="90"/>
                  </a:lnTo>
                  <a:lnTo>
                    <a:pt x="42" y="97"/>
                  </a:lnTo>
                  <a:close/>
                  <a:moveTo>
                    <a:pt x="59" y="100"/>
                  </a:moveTo>
                  <a:lnTo>
                    <a:pt x="59" y="137"/>
                  </a:lnTo>
                  <a:lnTo>
                    <a:pt x="68" y="137"/>
                  </a:lnTo>
                  <a:lnTo>
                    <a:pt x="68" y="109"/>
                  </a:lnTo>
                  <a:lnTo>
                    <a:pt x="61" y="102"/>
                  </a:lnTo>
                  <a:lnTo>
                    <a:pt x="59" y="100"/>
                  </a:lnTo>
                  <a:close/>
                  <a:moveTo>
                    <a:pt x="73" y="109"/>
                  </a:moveTo>
                  <a:lnTo>
                    <a:pt x="73" y="137"/>
                  </a:lnTo>
                  <a:lnTo>
                    <a:pt x="82" y="137"/>
                  </a:lnTo>
                  <a:lnTo>
                    <a:pt x="82" y="100"/>
                  </a:lnTo>
                  <a:lnTo>
                    <a:pt x="80" y="102"/>
                  </a:lnTo>
                  <a:lnTo>
                    <a:pt x="73" y="109"/>
                  </a:lnTo>
                  <a:close/>
                  <a:moveTo>
                    <a:pt x="90" y="95"/>
                  </a:moveTo>
                  <a:lnTo>
                    <a:pt x="90" y="137"/>
                  </a:lnTo>
                  <a:lnTo>
                    <a:pt x="99" y="137"/>
                  </a:lnTo>
                  <a:lnTo>
                    <a:pt x="99" y="85"/>
                  </a:lnTo>
                  <a:lnTo>
                    <a:pt x="90" y="95"/>
                  </a:lnTo>
                  <a:close/>
                  <a:moveTo>
                    <a:pt x="104" y="78"/>
                  </a:moveTo>
                  <a:lnTo>
                    <a:pt x="104" y="137"/>
                  </a:lnTo>
                  <a:lnTo>
                    <a:pt x="113" y="137"/>
                  </a:lnTo>
                  <a:lnTo>
                    <a:pt x="113" y="69"/>
                  </a:lnTo>
                  <a:lnTo>
                    <a:pt x="104" y="78"/>
                  </a:ln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组合 6"/>
          <p:cNvGrpSpPr/>
          <p:nvPr/>
        </p:nvGrpSpPr>
        <p:grpSpPr bwMode="auto">
          <a:xfrm>
            <a:off x="1721644" y="3430588"/>
            <a:ext cx="1003300" cy="1003300"/>
            <a:chOff x="1742166" y="3540757"/>
            <a:chExt cx="1001898" cy="1001899"/>
          </a:xfrm>
        </p:grpSpPr>
        <p:sp>
          <p:nvSpPr>
            <p:cNvPr id="68" name="Freeform 9"/>
            <p:cNvSpPr/>
            <p:nvPr/>
          </p:nvSpPr>
          <p:spPr bwMode="auto">
            <a:xfrm>
              <a:off x="1742166" y="3540757"/>
              <a:ext cx="1001898" cy="1001899"/>
            </a:xfrm>
            <a:custGeom>
              <a:avLst/>
              <a:gdLst>
                <a:gd name="T0" fmla="*/ 1815189154 w 553"/>
                <a:gd name="T1" fmla="*/ 1815192778 h 553"/>
                <a:gd name="T2" fmla="*/ 0 w 553"/>
                <a:gd name="T3" fmla="*/ 1815192778 h 553"/>
                <a:gd name="T4" fmla="*/ 0 w 553"/>
                <a:gd name="T5" fmla="*/ 0 h 553"/>
                <a:gd name="T6" fmla="*/ 1815189154 w 553"/>
                <a:gd name="T7" fmla="*/ 0 h 553"/>
                <a:gd name="T8" fmla="*/ 1815189154 w 553"/>
                <a:gd name="T9" fmla="*/ 1815192778 h 553"/>
                <a:gd name="T10" fmla="*/ 1815189154 w 553"/>
                <a:gd name="T11" fmla="*/ 1815192778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278"/>
            <p:cNvSpPr>
              <a:spLocks noEditPoints="1"/>
            </p:cNvSpPr>
            <p:nvPr/>
          </p:nvSpPr>
          <p:spPr bwMode="auto">
            <a:xfrm>
              <a:off x="2025405" y="3822593"/>
              <a:ext cx="435420" cy="438226"/>
            </a:xfrm>
            <a:custGeom>
              <a:avLst/>
              <a:gdLst>
                <a:gd name="T0" fmla="*/ 2147483647 w 66"/>
                <a:gd name="T1" fmla="*/ 2147483647 h 66"/>
                <a:gd name="T2" fmla="*/ 0 w 66"/>
                <a:gd name="T3" fmla="*/ 2147483647 h 66"/>
                <a:gd name="T4" fmla="*/ 2147483647 w 66"/>
                <a:gd name="T5" fmla="*/ 2147483647 h 66"/>
                <a:gd name="T6" fmla="*/ 2147483647 w 66"/>
                <a:gd name="T7" fmla="*/ 2147483647 h 66"/>
                <a:gd name="T8" fmla="*/ 2147483647 w 66"/>
                <a:gd name="T9" fmla="*/ 2147483647 h 66"/>
                <a:gd name="T10" fmla="*/ 2147483647 w 66"/>
                <a:gd name="T11" fmla="*/ 2147483647 h 66"/>
                <a:gd name="T12" fmla="*/ 2147483647 w 66"/>
                <a:gd name="T13" fmla="*/ 2147483647 h 66"/>
                <a:gd name="T14" fmla="*/ 2147483647 w 66"/>
                <a:gd name="T15" fmla="*/ 2147483647 h 66"/>
                <a:gd name="T16" fmla="*/ 2147483647 w 66"/>
                <a:gd name="T17" fmla="*/ 2147483647 h 66"/>
                <a:gd name="T18" fmla="*/ 2147483647 w 66"/>
                <a:gd name="T19" fmla="*/ 2147483647 h 66"/>
                <a:gd name="T20" fmla="*/ 2147483647 w 66"/>
                <a:gd name="T21" fmla="*/ 2147483647 h 66"/>
                <a:gd name="T22" fmla="*/ 2147483647 w 66"/>
                <a:gd name="T23" fmla="*/ 2147483647 h 66"/>
                <a:gd name="T24" fmla="*/ 2147483647 w 66"/>
                <a:gd name="T25" fmla="*/ 2147483647 h 66"/>
                <a:gd name="T26" fmla="*/ 2147483647 w 66"/>
                <a:gd name="T27" fmla="*/ 2147483647 h 66"/>
                <a:gd name="T28" fmla="*/ 2147483647 w 66"/>
                <a:gd name="T29" fmla="*/ 2147483647 h 66"/>
                <a:gd name="T30" fmla="*/ 2147483647 w 66"/>
                <a:gd name="T31" fmla="*/ 2147483647 h 66"/>
                <a:gd name="T32" fmla="*/ 2147483647 w 66"/>
                <a:gd name="T33" fmla="*/ 2147483647 h 66"/>
                <a:gd name="T34" fmla="*/ 2147483647 w 66"/>
                <a:gd name="T35" fmla="*/ 2147483647 h 66"/>
                <a:gd name="T36" fmla="*/ 2147483647 w 66"/>
                <a:gd name="T37" fmla="*/ 2147483647 h 66"/>
                <a:gd name="T38" fmla="*/ 2147483647 w 66"/>
                <a:gd name="T39" fmla="*/ 2147483647 h 66"/>
                <a:gd name="T40" fmla="*/ 2147483647 w 66"/>
                <a:gd name="T41" fmla="*/ 2147483647 h 66"/>
                <a:gd name="T42" fmla="*/ 2147483647 w 66"/>
                <a:gd name="T43" fmla="*/ 2147483647 h 66"/>
                <a:gd name="T44" fmla="*/ 2147483647 w 66"/>
                <a:gd name="T45" fmla="*/ 2147483647 h 66"/>
                <a:gd name="T46" fmla="*/ 2147483647 w 66"/>
                <a:gd name="T47" fmla="*/ 2147483647 h 66"/>
                <a:gd name="T48" fmla="*/ 2147483647 w 66"/>
                <a:gd name="T49" fmla="*/ 2147483647 h 66"/>
                <a:gd name="T50" fmla="*/ 2147483647 w 66"/>
                <a:gd name="T51" fmla="*/ 2147483647 h 66"/>
                <a:gd name="T52" fmla="*/ 2147483647 w 66"/>
                <a:gd name="T53" fmla="*/ 2147483647 h 66"/>
                <a:gd name="T54" fmla="*/ 2147483647 w 66"/>
                <a:gd name="T55" fmla="*/ 2147483647 h 66"/>
                <a:gd name="T56" fmla="*/ 2147483647 w 66"/>
                <a:gd name="T57" fmla="*/ 2147483647 h 66"/>
                <a:gd name="T58" fmla="*/ 2147483647 w 66"/>
                <a:gd name="T59" fmla="*/ 2147483647 h 66"/>
                <a:gd name="T60" fmla="*/ 2147483647 w 66"/>
                <a:gd name="T61" fmla="*/ 2147483647 h 66"/>
                <a:gd name="T62" fmla="*/ 2147483647 w 66"/>
                <a:gd name="T63" fmla="*/ 2147483647 h 66"/>
                <a:gd name="T64" fmla="*/ 2147483647 w 66"/>
                <a:gd name="T65" fmla="*/ 2147483647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5"/>
                    <a:pt x="66" y="33"/>
                  </a:cubicBezTo>
                  <a:cubicBezTo>
                    <a:pt x="66" y="51"/>
                    <a:pt x="51" y="66"/>
                    <a:pt x="33" y="66"/>
                  </a:cubicBezTo>
                  <a:cubicBezTo>
                    <a:pt x="15" y="66"/>
                    <a:pt x="0" y="51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  <a:moveTo>
                    <a:pt x="33" y="5"/>
                  </a:moveTo>
                  <a:cubicBezTo>
                    <a:pt x="25" y="5"/>
                    <a:pt x="18" y="8"/>
                    <a:pt x="13" y="13"/>
                  </a:cubicBezTo>
                  <a:cubicBezTo>
                    <a:pt x="8" y="18"/>
                    <a:pt x="5" y="25"/>
                    <a:pt x="5" y="33"/>
                  </a:cubicBezTo>
                  <a:cubicBezTo>
                    <a:pt x="5" y="41"/>
                    <a:pt x="8" y="48"/>
                    <a:pt x="13" y="53"/>
                  </a:cubicBezTo>
                  <a:cubicBezTo>
                    <a:pt x="18" y="58"/>
                    <a:pt x="25" y="61"/>
                    <a:pt x="33" y="61"/>
                  </a:cubicBezTo>
                  <a:cubicBezTo>
                    <a:pt x="41" y="61"/>
                    <a:pt x="48" y="58"/>
                    <a:pt x="53" y="53"/>
                  </a:cubicBezTo>
                  <a:cubicBezTo>
                    <a:pt x="58" y="48"/>
                    <a:pt x="61" y="41"/>
                    <a:pt x="61" y="33"/>
                  </a:cubicBezTo>
                  <a:cubicBezTo>
                    <a:pt x="61" y="25"/>
                    <a:pt x="58" y="18"/>
                    <a:pt x="53" y="13"/>
                  </a:cubicBezTo>
                  <a:cubicBezTo>
                    <a:pt x="48" y="8"/>
                    <a:pt x="41" y="5"/>
                    <a:pt x="33" y="5"/>
                  </a:cubicBezTo>
                  <a:close/>
                  <a:moveTo>
                    <a:pt x="32" y="53"/>
                  </a:moveTo>
                  <a:cubicBezTo>
                    <a:pt x="34" y="53"/>
                    <a:pt x="34" y="53"/>
                    <a:pt x="34" y="53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7" y="49"/>
                    <a:pt x="39" y="48"/>
                    <a:pt x="41" y="46"/>
                  </a:cubicBezTo>
                  <a:cubicBezTo>
                    <a:pt x="43" y="44"/>
                    <a:pt x="44" y="42"/>
                    <a:pt x="44" y="39"/>
                  </a:cubicBezTo>
                  <a:cubicBezTo>
                    <a:pt x="44" y="38"/>
                    <a:pt x="44" y="37"/>
                    <a:pt x="43" y="35"/>
                  </a:cubicBezTo>
                  <a:cubicBezTo>
                    <a:pt x="43" y="34"/>
                    <a:pt x="42" y="33"/>
                    <a:pt x="41" y="33"/>
                  </a:cubicBezTo>
                  <a:cubicBezTo>
                    <a:pt x="41" y="32"/>
                    <a:pt x="40" y="31"/>
                    <a:pt x="38" y="31"/>
                  </a:cubicBezTo>
                  <a:cubicBezTo>
                    <a:pt x="38" y="30"/>
                    <a:pt x="36" y="30"/>
                    <a:pt x="34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6" y="18"/>
                    <a:pt x="37" y="18"/>
                    <a:pt x="37" y="19"/>
                  </a:cubicBezTo>
                  <a:cubicBezTo>
                    <a:pt x="38" y="20"/>
                    <a:pt x="39" y="21"/>
                    <a:pt x="39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0"/>
                    <a:pt x="42" y="18"/>
                    <a:pt x="40" y="16"/>
                  </a:cubicBezTo>
                  <a:cubicBezTo>
                    <a:pt x="39" y="15"/>
                    <a:pt x="37" y="14"/>
                    <a:pt x="34" y="1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4" y="18"/>
                    <a:pt x="23" y="21"/>
                    <a:pt x="23" y="23"/>
                  </a:cubicBezTo>
                  <a:cubicBezTo>
                    <a:pt x="23" y="25"/>
                    <a:pt x="23" y="27"/>
                    <a:pt x="24" y="28"/>
                  </a:cubicBezTo>
                  <a:cubicBezTo>
                    <a:pt x="25" y="29"/>
                    <a:pt x="26" y="30"/>
                    <a:pt x="27" y="31"/>
                  </a:cubicBezTo>
                  <a:cubicBezTo>
                    <a:pt x="29" y="32"/>
                    <a:pt x="30" y="33"/>
                    <a:pt x="32" y="33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0" y="46"/>
                    <a:pt x="29" y="45"/>
                    <a:pt x="28" y="43"/>
                  </a:cubicBezTo>
                  <a:cubicBezTo>
                    <a:pt x="27" y="42"/>
                    <a:pt x="26" y="41"/>
                    <a:pt x="26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1"/>
                    <a:pt x="23" y="43"/>
                    <a:pt x="24" y="45"/>
                  </a:cubicBezTo>
                  <a:cubicBezTo>
                    <a:pt x="25" y="46"/>
                    <a:pt x="26" y="47"/>
                    <a:pt x="27" y="48"/>
                  </a:cubicBezTo>
                  <a:cubicBezTo>
                    <a:pt x="28" y="48"/>
                    <a:pt x="30" y="49"/>
                    <a:pt x="32" y="49"/>
                  </a:cubicBezTo>
                  <a:cubicBezTo>
                    <a:pt x="32" y="53"/>
                    <a:pt x="32" y="53"/>
                    <a:pt x="32" y="53"/>
                  </a:cubicBezTo>
                  <a:close/>
                  <a:moveTo>
                    <a:pt x="32" y="18"/>
                  </a:moveTo>
                  <a:cubicBezTo>
                    <a:pt x="30" y="18"/>
                    <a:pt x="29" y="18"/>
                    <a:pt x="28" y="20"/>
                  </a:cubicBezTo>
                  <a:cubicBezTo>
                    <a:pt x="27" y="21"/>
                    <a:pt x="27" y="22"/>
                    <a:pt x="27" y="23"/>
                  </a:cubicBezTo>
                  <a:cubicBezTo>
                    <a:pt x="27" y="25"/>
                    <a:pt x="27" y="26"/>
                    <a:pt x="28" y="27"/>
                  </a:cubicBezTo>
                  <a:cubicBezTo>
                    <a:pt x="29" y="28"/>
                    <a:pt x="30" y="28"/>
                    <a:pt x="32" y="29"/>
                  </a:cubicBezTo>
                  <a:cubicBezTo>
                    <a:pt x="32" y="18"/>
                    <a:pt x="32" y="18"/>
                    <a:pt x="32" y="18"/>
                  </a:cubicBezTo>
                  <a:close/>
                  <a:moveTo>
                    <a:pt x="34" y="46"/>
                  </a:moveTo>
                  <a:cubicBezTo>
                    <a:pt x="36" y="46"/>
                    <a:pt x="37" y="45"/>
                    <a:pt x="38" y="44"/>
                  </a:cubicBezTo>
                  <a:cubicBezTo>
                    <a:pt x="39" y="42"/>
                    <a:pt x="40" y="41"/>
                    <a:pt x="40" y="39"/>
                  </a:cubicBezTo>
                  <a:cubicBezTo>
                    <a:pt x="40" y="38"/>
                    <a:pt x="39" y="37"/>
                    <a:pt x="39" y="36"/>
                  </a:cubicBezTo>
                  <a:cubicBezTo>
                    <a:pt x="38" y="35"/>
                    <a:pt x="36" y="34"/>
                    <a:pt x="34" y="34"/>
                  </a:cubicBezTo>
                  <a:cubicBezTo>
                    <a:pt x="34" y="46"/>
                    <a:pt x="34" y="46"/>
                    <a:pt x="34" y="46"/>
                  </a:cubicBezTo>
                  <a:close/>
                  <a:moveTo>
                    <a:pt x="50" y="15"/>
                  </a:moveTo>
                  <a:cubicBezTo>
                    <a:pt x="46" y="11"/>
                    <a:pt x="40" y="8"/>
                    <a:pt x="33" y="8"/>
                  </a:cubicBezTo>
                  <a:cubicBezTo>
                    <a:pt x="26" y="8"/>
                    <a:pt x="20" y="11"/>
                    <a:pt x="16" y="15"/>
                  </a:cubicBezTo>
                  <a:cubicBezTo>
                    <a:pt x="11" y="20"/>
                    <a:pt x="9" y="26"/>
                    <a:pt x="9" y="33"/>
                  </a:cubicBezTo>
                  <a:cubicBezTo>
                    <a:pt x="9" y="40"/>
                    <a:pt x="11" y="46"/>
                    <a:pt x="16" y="50"/>
                  </a:cubicBezTo>
                  <a:cubicBezTo>
                    <a:pt x="20" y="54"/>
                    <a:pt x="26" y="57"/>
                    <a:pt x="33" y="57"/>
                  </a:cubicBezTo>
                  <a:cubicBezTo>
                    <a:pt x="40" y="57"/>
                    <a:pt x="46" y="54"/>
                    <a:pt x="50" y="50"/>
                  </a:cubicBezTo>
                  <a:cubicBezTo>
                    <a:pt x="55" y="46"/>
                    <a:pt x="57" y="40"/>
                    <a:pt x="57" y="33"/>
                  </a:cubicBezTo>
                  <a:cubicBezTo>
                    <a:pt x="57" y="26"/>
                    <a:pt x="55" y="20"/>
                    <a:pt x="50" y="15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组合 9"/>
          <p:cNvGrpSpPr/>
          <p:nvPr/>
        </p:nvGrpSpPr>
        <p:grpSpPr bwMode="auto">
          <a:xfrm>
            <a:off x="2897981" y="3430588"/>
            <a:ext cx="1000125" cy="1003300"/>
            <a:chOff x="2917993" y="3540757"/>
            <a:chExt cx="1000087" cy="1001899"/>
          </a:xfrm>
        </p:grpSpPr>
        <p:sp>
          <p:nvSpPr>
            <p:cNvPr id="63" name="Freeform 10"/>
            <p:cNvSpPr/>
            <p:nvPr/>
          </p:nvSpPr>
          <p:spPr bwMode="auto">
            <a:xfrm>
              <a:off x="2917993" y="3540757"/>
              <a:ext cx="1000087" cy="1001899"/>
            </a:xfrm>
            <a:custGeom>
              <a:avLst/>
              <a:gdLst>
                <a:gd name="T0" fmla="*/ 1811909434 w 552"/>
                <a:gd name="T1" fmla="*/ 1815192778 h 553"/>
                <a:gd name="T2" fmla="*/ 0 w 552"/>
                <a:gd name="T3" fmla="*/ 1815192778 h 553"/>
                <a:gd name="T4" fmla="*/ 0 w 552"/>
                <a:gd name="T5" fmla="*/ 0 h 553"/>
                <a:gd name="T6" fmla="*/ 1811909434 w 552"/>
                <a:gd name="T7" fmla="*/ 0 h 553"/>
                <a:gd name="T8" fmla="*/ 1811909434 w 552"/>
                <a:gd name="T9" fmla="*/ 1815192778 h 553"/>
                <a:gd name="T10" fmla="*/ 1811909434 w 552"/>
                <a:gd name="T11" fmla="*/ 1815192778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2" h="553">
                  <a:moveTo>
                    <a:pt x="552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3191271" y="3817255"/>
              <a:ext cx="453530" cy="448902"/>
              <a:chOff x="1269099" y="-1383290"/>
              <a:chExt cx="701115" cy="693963"/>
            </a:xfrm>
            <a:solidFill>
              <a:schemeClr val="bg1"/>
            </a:solidFill>
          </p:grpSpPr>
          <p:sp>
            <p:nvSpPr>
              <p:cNvPr id="65" name="Freeform 279"/>
              <p:cNvSpPr>
                <a:spLocks noEditPoints="1"/>
              </p:cNvSpPr>
              <p:nvPr/>
            </p:nvSpPr>
            <p:spPr bwMode="auto">
              <a:xfrm>
                <a:off x="1269099" y="-1157748"/>
                <a:ext cx="483378" cy="468421"/>
              </a:xfrm>
              <a:custGeom>
                <a:avLst/>
                <a:gdLst>
                  <a:gd name="T0" fmla="*/ 47 w 47"/>
                  <a:gd name="T1" fmla="*/ 25 h 46"/>
                  <a:gd name="T2" fmla="*/ 45 w 47"/>
                  <a:gd name="T3" fmla="*/ 20 h 46"/>
                  <a:gd name="T4" fmla="*/ 41 w 47"/>
                  <a:gd name="T5" fmla="*/ 18 h 46"/>
                  <a:gd name="T6" fmla="*/ 39 w 47"/>
                  <a:gd name="T7" fmla="*/ 12 h 46"/>
                  <a:gd name="T8" fmla="*/ 41 w 47"/>
                  <a:gd name="T9" fmla="*/ 8 h 46"/>
                  <a:gd name="T10" fmla="*/ 37 w 47"/>
                  <a:gd name="T11" fmla="*/ 5 h 46"/>
                  <a:gd name="T12" fmla="*/ 32 w 47"/>
                  <a:gd name="T13" fmla="*/ 8 h 46"/>
                  <a:gd name="T14" fmla="*/ 27 w 47"/>
                  <a:gd name="T15" fmla="*/ 4 h 46"/>
                  <a:gd name="T16" fmla="*/ 25 w 47"/>
                  <a:gd name="T17" fmla="*/ 0 h 46"/>
                  <a:gd name="T18" fmla="*/ 20 w 47"/>
                  <a:gd name="T19" fmla="*/ 1 h 46"/>
                  <a:gd name="T20" fmla="*/ 19 w 47"/>
                  <a:gd name="T21" fmla="*/ 6 h 46"/>
                  <a:gd name="T22" fmla="*/ 12 w 47"/>
                  <a:gd name="T23" fmla="*/ 7 h 46"/>
                  <a:gd name="T24" fmla="*/ 8 w 47"/>
                  <a:gd name="T25" fmla="*/ 5 h 46"/>
                  <a:gd name="T26" fmla="*/ 6 w 47"/>
                  <a:gd name="T27" fmla="*/ 10 h 46"/>
                  <a:gd name="T28" fmla="*/ 8 w 47"/>
                  <a:gd name="T29" fmla="*/ 14 h 46"/>
                  <a:gd name="T30" fmla="*/ 5 w 47"/>
                  <a:gd name="T31" fmla="*/ 20 h 46"/>
                  <a:gd name="T32" fmla="*/ 0 w 47"/>
                  <a:gd name="T33" fmla="*/ 21 h 46"/>
                  <a:gd name="T34" fmla="*/ 1 w 47"/>
                  <a:gd name="T35" fmla="*/ 26 h 46"/>
                  <a:gd name="T36" fmla="*/ 6 w 47"/>
                  <a:gd name="T37" fmla="*/ 27 h 46"/>
                  <a:gd name="T38" fmla="*/ 8 w 47"/>
                  <a:gd name="T39" fmla="*/ 34 h 46"/>
                  <a:gd name="T40" fmla="*/ 6 w 47"/>
                  <a:gd name="T41" fmla="*/ 38 h 46"/>
                  <a:gd name="T42" fmla="*/ 10 w 47"/>
                  <a:gd name="T43" fmla="*/ 41 h 46"/>
                  <a:gd name="T44" fmla="*/ 15 w 47"/>
                  <a:gd name="T45" fmla="*/ 38 h 46"/>
                  <a:gd name="T46" fmla="*/ 20 w 47"/>
                  <a:gd name="T47" fmla="*/ 42 h 46"/>
                  <a:gd name="T48" fmla="*/ 22 w 47"/>
                  <a:gd name="T49" fmla="*/ 46 h 46"/>
                  <a:gd name="T50" fmla="*/ 27 w 47"/>
                  <a:gd name="T51" fmla="*/ 45 h 46"/>
                  <a:gd name="T52" fmla="*/ 28 w 47"/>
                  <a:gd name="T53" fmla="*/ 40 h 46"/>
                  <a:gd name="T54" fmla="*/ 34 w 47"/>
                  <a:gd name="T55" fmla="*/ 38 h 46"/>
                  <a:gd name="T56" fmla="*/ 39 w 47"/>
                  <a:gd name="T57" fmla="*/ 41 h 46"/>
                  <a:gd name="T58" fmla="*/ 41 w 47"/>
                  <a:gd name="T59" fmla="*/ 36 h 46"/>
                  <a:gd name="T60" fmla="*/ 39 w 47"/>
                  <a:gd name="T61" fmla="*/ 32 h 46"/>
                  <a:gd name="T62" fmla="*/ 42 w 47"/>
                  <a:gd name="T63" fmla="*/ 26 h 46"/>
                  <a:gd name="T64" fmla="*/ 23 w 47"/>
                  <a:gd name="T65" fmla="*/ 34 h 46"/>
                  <a:gd name="T66" fmla="*/ 13 w 47"/>
                  <a:gd name="T67" fmla="*/ 23 h 46"/>
                  <a:gd name="T68" fmla="*/ 34 w 47"/>
                  <a:gd name="T6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" h="46">
                    <a:moveTo>
                      <a:pt x="45" y="26"/>
                    </a:moveTo>
                    <a:cubicBezTo>
                      <a:pt x="46" y="26"/>
                      <a:pt x="47" y="25"/>
                      <a:pt x="47" y="2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0"/>
                      <a:pt x="46" y="20"/>
                      <a:pt x="45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0"/>
                      <a:pt x="41" y="19"/>
                      <a:pt x="41" y="18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3"/>
                      <a:pt x="38" y="12"/>
                      <a:pt x="39" y="12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2" y="9"/>
                      <a:pt x="42" y="8"/>
                      <a:pt x="41" y="8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8"/>
                      <a:pt x="33" y="8"/>
                      <a:pt x="32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5"/>
                      <a:pt x="27" y="4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0" y="6"/>
                      <a:pt x="19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3" y="8"/>
                      <a:pt x="12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9"/>
                      <a:pt x="6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3"/>
                      <a:pt x="8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5" y="20"/>
                      <a:pt x="5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1" y="26"/>
                      <a:pt x="1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7"/>
                      <a:pt x="6" y="27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8" y="33"/>
                      <a:pt x="8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9" y="41"/>
                      <a:pt x="10" y="41"/>
                      <a:pt x="10" y="41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8"/>
                      <a:pt x="14" y="38"/>
                      <a:pt x="15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20" y="40"/>
                      <a:pt x="20" y="41"/>
                      <a:pt x="20" y="42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0" y="46"/>
                      <a:pt x="21" y="46"/>
                      <a:pt x="22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6" y="46"/>
                      <a:pt x="27" y="46"/>
                      <a:pt x="27" y="4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1"/>
                      <a:pt x="27" y="40"/>
                      <a:pt x="28" y="40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3" y="38"/>
                      <a:pt x="34" y="38"/>
                      <a:pt x="34" y="38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2" y="38"/>
                      <a:pt x="42" y="37"/>
                      <a:pt x="41" y="36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8" y="33"/>
                      <a:pt x="38" y="32"/>
                      <a:pt x="39" y="32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2" y="26"/>
                      <a:pt x="42" y="26"/>
                    </a:cubicBezTo>
                    <a:cubicBezTo>
                      <a:pt x="45" y="26"/>
                      <a:pt x="45" y="26"/>
                      <a:pt x="45" y="26"/>
                    </a:cubicBezTo>
                    <a:close/>
                    <a:moveTo>
                      <a:pt x="23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18" y="34"/>
                      <a:pt x="13" y="29"/>
                      <a:pt x="13" y="23"/>
                    </a:cubicBezTo>
                    <a:cubicBezTo>
                      <a:pt x="13" y="17"/>
                      <a:pt x="18" y="12"/>
                      <a:pt x="23" y="12"/>
                    </a:cubicBezTo>
                    <a:cubicBezTo>
                      <a:pt x="29" y="12"/>
                      <a:pt x="34" y="17"/>
                      <a:pt x="34" y="23"/>
                    </a:cubicBezTo>
                    <a:cubicBezTo>
                      <a:pt x="34" y="29"/>
                      <a:pt x="29" y="34"/>
                      <a:pt x="23" y="34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80"/>
              <p:cNvSpPr>
                <a:spLocks noEditPoints="1"/>
              </p:cNvSpPr>
              <p:nvPr/>
            </p:nvSpPr>
            <p:spPr bwMode="auto">
              <a:xfrm>
                <a:off x="1595702" y="-1383290"/>
                <a:ext cx="269990" cy="273249"/>
              </a:xfrm>
              <a:custGeom>
                <a:avLst/>
                <a:gdLst>
                  <a:gd name="T0" fmla="*/ 26 w 26"/>
                  <a:gd name="T1" fmla="*/ 15 h 27"/>
                  <a:gd name="T2" fmla="*/ 25 w 26"/>
                  <a:gd name="T3" fmla="*/ 12 h 27"/>
                  <a:gd name="T4" fmla="*/ 23 w 26"/>
                  <a:gd name="T5" fmla="*/ 11 h 27"/>
                  <a:gd name="T6" fmla="*/ 22 w 26"/>
                  <a:gd name="T7" fmla="*/ 7 h 27"/>
                  <a:gd name="T8" fmla="*/ 23 w 26"/>
                  <a:gd name="T9" fmla="*/ 5 h 27"/>
                  <a:gd name="T10" fmla="*/ 20 w 26"/>
                  <a:gd name="T11" fmla="*/ 4 h 27"/>
                  <a:gd name="T12" fmla="*/ 18 w 26"/>
                  <a:gd name="T13" fmla="*/ 5 h 27"/>
                  <a:gd name="T14" fmla="*/ 15 w 26"/>
                  <a:gd name="T15" fmla="*/ 3 h 27"/>
                  <a:gd name="T16" fmla="*/ 14 w 26"/>
                  <a:gd name="T17" fmla="*/ 0 h 27"/>
                  <a:gd name="T18" fmla="*/ 11 w 26"/>
                  <a:gd name="T19" fmla="*/ 1 h 27"/>
                  <a:gd name="T20" fmla="*/ 10 w 26"/>
                  <a:gd name="T21" fmla="*/ 4 h 27"/>
                  <a:gd name="T22" fmla="*/ 7 w 26"/>
                  <a:gd name="T23" fmla="*/ 5 h 27"/>
                  <a:gd name="T24" fmla="*/ 4 w 26"/>
                  <a:gd name="T25" fmla="*/ 4 h 27"/>
                  <a:gd name="T26" fmla="*/ 3 w 26"/>
                  <a:gd name="T27" fmla="*/ 6 h 27"/>
                  <a:gd name="T28" fmla="*/ 4 w 26"/>
                  <a:gd name="T29" fmla="*/ 9 h 27"/>
                  <a:gd name="T30" fmla="*/ 2 w 26"/>
                  <a:gd name="T31" fmla="*/ 12 h 27"/>
                  <a:gd name="T32" fmla="*/ 0 w 26"/>
                  <a:gd name="T33" fmla="*/ 13 h 27"/>
                  <a:gd name="T34" fmla="*/ 1 w 26"/>
                  <a:gd name="T35" fmla="*/ 15 h 27"/>
                  <a:gd name="T36" fmla="*/ 3 w 26"/>
                  <a:gd name="T37" fmla="*/ 16 h 27"/>
                  <a:gd name="T38" fmla="*/ 4 w 26"/>
                  <a:gd name="T39" fmla="*/ 20 h 27"/>
                  <a:gd name="T40" fmla="*/ 3 w 26"/>
                  <a:gd name="T41" fmla="*/ 22 h 27"/>
                  <a:gd name="T42" fmla="*/ 6 w 26"/>
                  <a:gd name="T43" fmla="*/ 24 h 27"/>
                  <a:gd name="T44" fmla="*/ 8 w 26"/>
                  <a:gd name="T45" fmla="*/ 22 h 27"/>
                  <a:gd name="T46" fmla="*/ 11 w 26"/>
                  <a:gd name="T47" fmla="*/ 24 h 27"/>
                  <a:gd name="T48" fmla="*/ 12 w 26"/>
                  <a:gd name="T49" fmla="*/ 27 h 27"/>
                  <a:gd name="T50" fmla="*/ 15 w 26"/>
                  <a:gd name="T51" fmla="*/ 26 h 27"/>
                  <a:gd name="T52" fmla="*/ 15 w 26"/>
                  <a:gd name="T53" fmla="*/ 23 h 27"/>
                  <a:gd name="T54" fmla="*/ 19 w 26"/>
                  <a:gd name="T55" fmla="*/ 22 h 27"/>
                  <a:gd name="T56" fmla="*/ 22 w 26"/>
                  <a:gd name="T57" fmla="*/ 24 h 27"/>
                  <a:gd name="T58" fmla="*/ 23 w 26"/>
                  <a:gd name="T59" fmla="*/ 21 h 27"/>
                  <a:gd name="T60" fmla="*/ 22 w 26"/>
                  <a:gd name="T61" fmla="*/ 19 h 27"/>
                  <a:gd name="T62" fmla="*/ 24 w 26"/>
                  <a:gd name="T63" fmla="*/ 15 h 27"/>
                  <a:gd name="T64" fmla="*/ 13 w 26"/>
                  <a:gd name="T65" fmla="*/ 20 h 27"/>
                  <a:gd name="T66" fmla="*/ 7 w 26"/>
                  <a:gd name="T67" fmla="*/ 14 h 27"/>
                  <a:gd name="T68" fmla="*/ 19 w 26"/>
                  <a:gd name="T6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" h="27">
                    <a:moveTo>
                      <a:pt x="25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6" y="12"/>
                      <a:pt x="25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2"/>
                      <a:pt x="23" y="11"/>
                      <a:pt x="23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1" y="8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5"/>
                      <a:pt x="23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0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8" y="5"/>
                      <a:pt x="18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3"/>
                      <a:pt x="15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0"/>
                      <a:pt x="1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0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8"/>
                      <a:pt x="4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5" y="24"/>
                      <a:pt x="6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8" y="22"/>
                      <a:pt x="8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2" y="27"/>
                      <a:pt x="12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3"/>
                      <a:pt x="15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9" y="22"/>
                      <a:pt x="19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2" y="24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1"/>
                      <a:pt x="23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9"/>
                      <a:pt x="21" y="19"/>
                      <a:pt x="22" y="19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5"/>
                      <a:pt x="24" y="15"/>
                    </a:cubicBezTo>
                    <a:cubicBezTo>
                      <a:pt x="25" y="15"/>
                      <a:pt x="25" y="15"/>
                      <a:pt x="25" y="15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0" y="20"/>
                      <a:pt x="7" y="17"/>
                      <a:pt x="7" y="14"/>
                    </a:cubicBezTo>
                    <a:cubicBezTo>
                      <a:pt x="7" y="10"/>
                      <a:pt x="10" y="8"/>
                      <a:pt x="13" y="8"/>
                    </a:cubicBezTo>
                    <a:cubicBezTo>
                      <a:pt x="16" y="8"/>
                      <a:pt x="19" y="10"/>
                      <a:pt x="19" y="14"/>
                    </a:cubicBezTo>
                    <a:cubicBezTo>
                      <a:pt x="19" y="17"/>
                      <a:pt x="16" y="20"/>
                      <a:pt x="13" y="2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81"/>
              <p:cNvSpPr>
                <a:spLocks noEditPoints="1"/>
              </p:cNvSpPr>
              <p:nvPr/>
            </p:nvSpPr>
            <p:spPr bwMode="auto">
              <a:xfrm>
                <a:off x="1743762" y="-962576"/>
                <a:ext cx="226452" cy="221202"/>
              </a:xfrm>
              <a:custGeom>
                <a:avLst/>
                <a:gdLst>
                  <a:gd name="T0" fmla="*/ 22 w 22"/>
                  <a:gd name="T1" fmla="*/ 12 h 22"/>
                  <a:gd name="T2" fmla="*/ 21 w 22"/>
                  <a:gd name="T3" fmla="*/ 9 h 22"/>
                  <a:gd name="T4" fmla="*/ 19 w 22"/>
                  <a:gd name="T5" fmla="*/ 9 h 22"/>
                  <a:gd name="T6" fmla="*/ 18 w 22"/>
                  <a:gd name="T7" fmla="*/ 6 h 22"/>
                  <a:gd name="T8" fmla="*/ 19 w 22"/>
                  <a:gd name="T9" fmla="*/ 4 h 22"/>
                  <a:gd name="T10" fmla="*/ 17 w 22"/>
                  <a:gd name="T11" fmla="*/ 3 h 22"/>
                  <a:gd name="T12" fmla="*/ 15 w 22"/>
                  <a:gd name="T13" fmla="*/ 4 h 22"/>
                  <a:gd name="T14" fmla="*/ 13 w 22"/>
                  <a:gd name="T15" fmla="*/ 2 h 22"/>
                  <a:gd name="T16" fmla="*/ 12 w 22"/>
                  <a:gd name="T17" fmla="*/ 0 h 22"/>
                  <a:gd name="T18" fmla="*/ 10 w 22"/>
                  <a:gd name="T19" fmla="*/ 1 h 22"/>
                  <a:gd name="T20" fmla="*/ 9 w 22"/>
                  <a:gd name="T21" fmla="*/ 3 h 22"/>
                  <a:gd name="T22" fmla="*/ 6 w 22"/>
                  <a:gd name="T23" fmla="*/ 4 h 22"/>
                  <a:gd name="T24" fmla="*/ 4 w 22"/>
                  <a:gd name="T25" fmla="*/ 3 h 22"/>
                  <a:gd name="T26" fmla="*/ 3 w 22"/>
                  <a:gd name="T27" fmla="*/ 5 h 22"/>
                  <a:gd name="T28" fmla="*/ 4 w 22"/>
                  <a:gd name="T29" fmla="*/ 7 h 22"/>
                  <a:gd name="T30" fmla="*/ 2 w 22"/>
                  <a:gd name="T31" fmla="*/ 9 h 22"/>
                  <a:gd name="T32" fmla="*/ 0 w 22"/>
                  <a:gd name="T33" fmla="*/ 10 h 22"/>
                  <a:gd name="T34" fmla="*/ 1 w 22"/>
                  <a:gd name="T35" fmla="*/ 12 h 22"/>
                  <a:gd name="T36" fmla="*/ 3 w 22"/>
                  <a:gd name="T37" fmla="*/ 13 h 22"/>
                  <a:gd name="T38" fmla="*/ 4 w 22"/>
                  <a:gd name="T39" fmla="*/ 16 h 22"/>
                  <a:gd name="T40" fmla="*/ 3 w 22"/>
                  <a:gd name="T41" fmla="*/ 18 h 22"/>
                  <a:gd name="T42" fmla="*/ 5 w 22"/>
                  <a:gd name="T43" fmla="*/ 19 h 22"/>
                  <a:gd name="T44" fmla="*/ 7 w 22"/>
                  <a:gd name="T45" fmla="*/ 18 h 22"/>
                  <a:gd name="T46" fmla="*/ 10 w 22"/>
                  <a:gd name="T47" fmla="*/ 20 h 22"/>
                  <a:gd name="T48" fmla="*/ 10 w 22"/>
                  <a:gd name="T49" fmla="*/ 22 h 22"/>
                  <a:gd name="T50" fmla="*/ 13 w 22"/>
                  <a:gd name="T51" fmla="*/ 21 h 22"/>
                  <a:gd name="T52" fmla="*/ 13 w 22"/>
                  <a:gd name="T53" fmla="*/ 19 h 22"/>
                  <a:gd name="T54" fmla="*/ 16 w 22"/>
                  <a:gd name="T55" fmla="*/ 18 h 22"/>
                  <a:gd name="T56" fmla="*/ 18 w 22"/>
                  <a:gd name="T57" fmla="*/ 19 h 22"/>
                  <a:gd name="T58" fmla="*/ 19 w 22"/>
                  <a:gd name="T59" fmla="*/ 17 h 22"/>
                  <a:gd name="T60" fmla="*/ 18 w 22"/>
                  <a:gd name="T61" fmla="*/ 15 h 22"/>
                  <a:gd name="T62" fmla="*/ 20 w 22"/>
                  <a:gd name="T63" fmla="*/ 12 h 22"/>
                  <a:gd name="T64" fmla="*/ 11 w 22"/>
                  <a:gd name="T65" fmla="*/ 16 h 22"/>
                  <a:gd name="T66" fmla="*/ 6 w 22"/>
                  <a:gd name="T67" fmla="*/ 11 h 22"/>
                  <a:gd name="T68" fmla="*/ 16 w 22"/>
                  <a:gd name="T69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22">
                    <a:moveTo>
                      <a:pt x="21" y="12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9"/>
                      <a:pt x="21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2"/>
                      <a:pt x="17" y="2"/>
                      <a:pt x="17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6"/>
                      <a:pt x="4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7" y="18"/>
                      <a:pt x="7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10" y="19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6" y="18"/>
                      <a:pt x="16" y="18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0" y="17"/>
                      <a:pt x="19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5"/>
                      <a:pt x="18" y="15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8" y="16"/>
                      <a:pt x="6" y="14"/>
                      <a:pt x="6" y="11"/>
                    </a:cubicBezTo>
                    <a:cubicBezTo>
                      <a:pt x="6" y="8"/>
                      <a:pt x="8" y="6"/>
                      <a:pt x="11" y="6"/>
                    </a:cubicBezTo>
                    <a:cubicBezTo>
                      <a:pt x="14" y="6"/>
                      <a:pt x="16" y="8"/>
                      <a:pt x="16" y="11"/>
                    </a:cubicBezTo>
                    <a:cubicBezTo>
                      <a:pt x="16" y="14"/>
                      <a:pt x="14" y="16"/>
                      <a:pt x="11" y="16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4072731" y="1112838"/>
            <a:ext cx="1000125" cy="1001712"/>
            <a:chOff x="4072731" y="1112838"/>
            <a:chExt cx="1000125" cy="1001712"/>
          </a:xfrm>
        </p:grpSpPr>
        <p:sp>
          <p:nvSpPr>
            <p:cNvPr id="35" name="Freeform 15"/>
            <p:cNvSpPr/>
            <p:nvPr/>
          </p:nvSpPr>
          <p:spPr bwMode="auto">
            <a:xfrm>
              <a:off x="4072731" y="1112838"/>
              <a:ext cx="1000125" cy="1001712"/>
            </a:xfrm>
            <a:custGeom>
              <a:avLst/>
              <a:gdLst>
                <a:gd name="T0" fmla="*/ 2147483646 w 552"/>
                <a:gd name="T1" fmla="*/ 2147483646 h 553"/>
                <a:gd name="T2" fmla="*/ 0 w 552"/>
                <a:gd name="T3" fmla="*/ 2147483646 h 553"/>
                <a:gd name="T4" fmla="*/ 0 w 552"/>
                <a:gd name="T5" fmla="*/ 0 h 553"/>
                <a:gd name="T6" fmla="*/ 2147483646 w 552"/>
                <a:gd name="T7" fmla="*/ 0 h 553"/>
                <a:gd name="T8" fmla="*/ 2147483646 w 552"/>
                <a:gd name="T9" fmla="*/ 2147483646 h 553"/>
                <a:gd name="T10" fmla="*/ 2147483646 w 552"/>
                <a:gd name="T11" fmla="*/ 2147483646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2" h="553">
                  <a:moveTo>
                    <a:pt x="552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4366542" y="1435480"/>
              <a:ext cx="412502" cy="356427"/>
            </a:xfrm>
            <a:custGeom>
              <a:avLst/>
              <a:gdLst>
                <a:gd name="T0" fmla="*/ 2147483647 w 265"/>
                <a:gd name="T1" fmla="*/ 2147483647 h 252"/>
                <a:gd name="T2" fmla="*/ 2147483647 w 265"/>
                <a:gd name="T3" fmla="*/ 2147483647 h 252"/>
                <a:gd name="T4" fmla="*/ 2147483647 w 265"/>
                <a:gd name="T5" fmla="*/ 2147483647 h 252"/>
                <a:gd name="T6" fmla="*/ 2147483647 w 265"/>
                <a:gd name="T7" fmla="*/ 2147483647 h 252"/>
                <a:gd name="T8" fmla="*/ 2147483647 w 265"/>
                <a:gd name="T9" fmla="*/ 2147483647 h 252"/>
                <a:gd name="T10" fmla="*/ 2147483647 w 265"/>
                <a:gd name="T11" fmla="*/ 2147483647 h 252"/>
                <a:gd name="T12" fmla="*/ 2147483647 w 265"/>
                <a:gd name="T13" fmla="*/ 2147483647 h 252"/>
                <a:gd name="T14" fmla="*/ 2147483647 w 265"/>
                <a:gd name="T15" fmla="*/ 2147483647 h 252"/>
                <a:gd name="T16" fmla="*/ 2147483647 w 265"/>
                <a:gd name="T17" fmla="*/ 2147483647 h 252"/>
                <a:gd name="T18" fmla="*/ 2147483647 w 265"/>
                <a:gd name="T19" fmla="*/ 2147483647 h 252"/>
                <a:gd name="T20" fmla="*/ 2147483647 w 265"/>
                <a:gd name="T21" fmla="*/ 2147483647 h 252"/>
                <a:gd name="T22" fmla="*/ 2147483647 w 265"/>
                <a:gd name="T23" fmla="*/ 2147483647 h 252"/>
                <a:gd name="T24" fmla="*/ 2147483647 w 265"/>
                <a:gd name="T25" fmla="*/ 2147483647 h 252"/>
                <a:gd name="T26" fmla="*/ 2147483647 w 265"/>
                <a:gd name="T27" fmla="*/ 2147483647 h 252"/>
                <a:gd name="T28" fmla="*/ 2147483647 w 265"/>
                <a:gd name="T29" fmla="*/ 2147483647 h 252"/>
                <a:gd name="T30" fmla="*/ 2147483647 w 265"/>
                <a:gd name="T31" fmla="*/ 2147483647 h 252"/>
                <a:gd name="T32" fmla="*/ 2147483647 w 265"/>
                <a:gd name="T33" fmla="*/ 2147483647 h 252"/>
                <a:gd name="T34" fmla="*/ 2147483647 w 265"/>
                <a:gd name="T35" fmla="*/ 2147483647 h 252"/>
                <a:gd name="T36" fmla="*/ 2147483647 w 265"/>
                <a:gd name="T37" fmla="*/ 2147483647 h 252"/>
                <a:gd name="T38" fmla="*/ 2147483647 w 265"/>
                <a:gd name="T39" fmla="*/ 2147483647 h 252"/>
                <a:gd name="T40" fmla="*/ 2147483647 w 265"/>
                <a:gd name="T41" fmla="*/ 2147483647 h 252"/>
                <a:gd name="T42" fmla="*/ 2147483647 w 265"/>
                <a:gd name="T43" fmla="*/ 2147483647 h 252"/>
                <a:gd name="T44" fmla="*/ 2147483647 w 265"/>
                <a:gd name="T45" fmla="*/ 2147483647 h 252"/>
                <a:gd name="T46" fmla="*/ 2147483647 w 265"/>
                <a:gd name="T47" fmla="*/ 2147483647 h 252"/>
                <a:gd name="T48" fmla="*/ 2147483647 w 265"/>
                <a:gd name="T49" fmla="*/ 2147483647 h 252"/>
                <a:gd name="T50" fmla="*/ 2147483647 w 265"/>
                <a:gd name="T51" fmla="*/ 2147483647 h 252"/>
                <a:gd name="T52" fmla="*/ 2147483647 w 265"/>
                <a:gd name="T53" fmla="*/ 2147483647 h 252"/>
                <a:gd name="T54" fmla="*/ 2147483647 w 265"/>
                <a:gd name="T55" fmla="*/ 2147483647 h 252"/>
                <a:gd name="T56" fmla="*/ 2147483647 w 265"/>
                <a:gd name="T57" fmla="*/ 2147483647 h 252"/>
                <a:gd name="T58" fmla="*/ 2147483647 w 265"/>
                <a:gd name="T59" fmla="*/ 2147483647 h 252"/>
                <a:gd name="T60" fmla="*/ 2147483647 w 265"/>
                <a:gd name="T61" fmla="*/ 2147483647 h 252"/>
                <a:gd name="T62" fmla="*/ 2147483647 w 265"/>
                <a:gd name="T63" fmla="*/ 2147483647 h 252"/>
                <a:gd name="T64" fmla="*/ 2147483647 w 265"/>
                <a:gd name="T65" fmla="*/ 2147483647 h 252"/>
                <a:gd name="T66" fmla="*/ 2147483647 w 265"/>
                <a:gd name="T67" fmla="*/ 2147483647 h 252"/>
                <a:gd name="T68" fmla="*/ 2147483647 w 265"/>
                <a:gd name="T69" fmla="*/ 2147483647 h 252"/>
                <a:gd name="T70" fmla="*/ 2147483647 w 265"/>
                <a:gd name="T71" fmla="*/ 2147483647 h 252"/>
                <a:gd name="T72" fmla="*/ 2147483647 w 265"/>
                <a:gd name="T73" fmla="*/ 2147483647 h 252"/>
                <a:gd name="T74" fmla="*/ 2147483647 w 265"/>
                <a:gd name="T75" fmla="*/ 2147483647 h 252"/>
                <a:gd name="T76" fmla="*/ 2147483647 w 265"/>
                <a:gd name="T77" fmla="*/ 2147483647 h 252"/>
                <a:gd name="T78" fmla="*/ 2147483647 w 265"/>
                <a:gd name="T79" fmla="*/ 2147483647 h 252"/>
                <a:gd name="T80" fmla="*/ 2147483647 w 265"/>
                <a:gd name="T81" fmla="*/ 2147483647 h 252"/>
                <a:gd name="T82" fmla="*/ 2147483647 w 265"/>
                <a:gd name="T83" fmla="*/ 2147483647 h 252"/>
                <a:gd name="T84" fmla="*/ 2147483647 w 265"/>
                <a:gd name="T85" fmla="*/ 2147483647 h 252"/>
                <a:gd name="T86" fmla="*/ 2147483647 w 265"/>
                <a:gd name="T87" fmla="*/ 2147483647 h 252"/>
                <a:gd name="T88" fmla="*/ 2147483647 w 265"/>
                <a:gd name="T89" fmla="*/ 2147483647 h 252"/>
                <a:gd name="T90" fmla="*/ 2147483647 w 265"/>
                <a:gd name="T91" fmla="*/ 2147483647 h 252"/>
                <a:gd name="T92" fmla="*/ 2147483647 w 265"/>
                <a:gd name="T93" fmla="*/ 2147483647 h 252"/>
                <a:gd name="T94" fmla="*/ 2147483647 w 265"/>
                <a:gd name="T95" fmla="*/ 2147483647 h 252"/>
                <a:gd name="T96" fmla="*/ 2147483647 w 265"/>
                <a:gd name="T97" fmla="*/ 2147483647 h 252"/>
                <a:gd name="T98" fmla="*/ 2147483647 w 265"/>
                <a:gd name="T99" fmla="*/ 2147483647 h 252"/>
                <a:gd name="T100" fmla="*/ 2147483647 w 265"/>
                <a:gd name="T101" fmla="*/ 2147483647 h 252"/>
                <a:gd name="T102" fmla="*/ 2147483647 w 265"/>
                <a:gd name="T103" fmla="*/ 2147483647 h 252"/>
                <a:gd name="T104" fmla="*/ 2147483647 w 265"/>
                <a:gd name="T105" fmla="*/ 2147483647 h 252"/>
                <a:gd name="T106" fmla="*/ 2147483647 w 265"/>
                <a:gd name="T107" fmla="*/ 2147483647 h 2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65" h="252">
                  <a:moveTo>
                    <a:pt x="234" y="107"/>
                  </a:moveTo>
                  <a:cubicBezTo>
                    <a:pt x="235" y="101"/>
                    <a:pt x="236" y="94"/>
                    <a:pt x="236" y="87"/>
                  </a:cubicBezTo>
                  <a:cubicBezTo>
                    <a:pt x="247" y="86"/>
                    <a:pt x="259" y="81"/>
                    <a:pt x="261" y="98"/>
                  </a:cubicBezTo>
                  <a:cubicBezTo>
                    <a:pt x="265" y="122"/>
                    <a:pt x="261" y="126"/>
                    <a:pt x="229" y="129"/>
                  </a:cubicBezTo>
                  <a:cubicBezTo>
                    <a:pt x="229" y="152"/>
                    <a:pt x="230" y="175"/>
                    <a:pt x="229" y="198"/>
                  </a:cubicBezTo>
                  <a:cubicBezTo>
                    <a:pt x="228" y="206"/>
                    <a:pt x="222" y="214"/>
                    <a:pt x="219" y="222"/>
                  </a:cubicBezTo>
                  <a:cubicBezTo>
                    <a:pt x="217" y="225"/>
                    <a:pt x="213" y="227"/>
                    <a:pt x="214" y="229"/>
                  </a:cubicBezTo>
                  <a:cubicBezTo>
                    <a:pt x="214" y="252"/>
                    <a:pt x="198" y="249"/>
                    <a:pt x="186" y="246"/>
                  </a:cubicBezTo>
                  <a:cubicBezTo>
                    <a:pt x="179" y="245"/>
                    <a:pt x="173" y="235"/>
                    <a:pt x="166" y="229"/>
                  </a:cubicBezTo>
                  <a:cubicBezTo>
                    <a:pt x="167" y="228"/>
                    <a:pt x="168" y="226"/>
                    <a:pt x="170" y="224"/>
                  </a:cubicBezTo>
                  <a:cubicBezTo>
                    <a:pt x="145" y="224"/>
                    <a:pt x="121" y="224"/>
                    <a:pt x="96" y="224"/>
                  </a:cubicBezTo>
                  <a:cubicBezTo>
                    <a:pt x="89" y="246"/>
                    <a:pt x="82" y="251"/>
                    <a:pt x="62" y="247"/>
                  </a:cubicBezTo>
                  <a:cubicBezTo>
                    <a:pt x="59" y="246"/>
                    <a:pt x="56" y="246"/>
                    <a:pt x="55" y="244"/>
                  </a:cubicBezTo>
                  <a:cubicBezTo>
                    <a:pt x="48" y="229"/>
                    <a:pt x="38" y="214"/>
                    <a:pt x="36" y="198"/>
                  </a:cubicBezTo>
                  <a:cubicBezTo>
                    <a:pt x="33" y="176"/>
                    <a:pt x="35" y="153"/>
                    <a:pt x="35" y="131"/>
                  </a:cubicBezTo>
                  <a:cubicBezTo>
                    <a:pt x="3" y="123"/>
                    <a:pt x="0" y="120"/>
                    <a:pt x="3" y="98"/>
                  </a:cubicBezTo>
                  <a:cubicBezTo>
                    <a:pt x="5" y="86"/>
                    <a:pt x="7" y="85"/>
                    <a:pt x="28" y="87"/>
                  </a:cubicBezTo>
                  <a:cubicBezTo>
                    <a:pt x="29" y="94"/>
                    <a:pt x="30" y="101"/>
                    <a:pt x="31" y="107"/>
                  </a:cubicBezTo>
                  <a:cubicBezTo>
                    <a:pt x="32" y="107"/>
                    <a:pt x="34" y="107"/>
                    <a:pt x="35" y="107"/>
                  </a:cubicBezTo>
                  <a:cubicBezTo>
                    <a:pt x="35" y="88"/>
                    <a:pt x="36" y="68"/>
                    <a:pt x="35" y="49"/>
                  </a:cubicBezTo>
                  <a:cubicBezTo>
                    <a:pt x="34" y="35"/>
                    <a:pt x="41" y="27"/>
                    <a:pt x="53" y="22"/>
                  </a:cubicBezTo>
                  <a:cubicBezTo>
                    <a:pt x="106" y="1"/>
                    <a:pt x="158" y="0"/>
                    <a:pt x="211" y="20"/>
                  </a:cubicBezTo>
                  <a:cubicBezTo>
                    <a:pt x="225" y="25"/>
                    <a:pt x="230" y="32"/>
                    <a:pt x="229" y="46"/>
                  </a:cubicBezTo>
                  <a:cubicBezTo>
                    <a:pt x="229" y="67"/>
                    <a:pt x="229" y="87"/>
                    <a:pt x="229" y="107"/>
                  </a:cubicBezTo>
                  <a:cubicBezTo>
                    <a:pt x="231" y="107"/>
                    <a:pt x="233" y="107"/>
                    <a:pt x="234" y="107"/>
                  </a:cubicBezTo>
                  <a:close/>
                  <a:moveTo>
                    <a:pt x="176" y="127"/>
                  </a:moveTo>
                  <a:cubicBezTo>
                    <a:pt x="215" y="125"/>
                    <a:pt x="211" y="129"/>
                    <a:pt x="211" y="90"/>
                  </a:cubicBezTo>
                  <a:cubicBezTo>
                    <a:pt x="211" y="87"/>
                    <a:pt x="211" y="84"/>
                    <a:pt x="211" y="80"/>
                  </a:cubicBezTo>
                  <a:cubicBezTo>
                    <a:pt x="212" y="70"/>
                    <a:pt x="209" y="62"/>
                    <a:pt x="197" y="64"/>
                  </a:cubicBezTo>
                  <a:cubicBezTo>
                    <a:pt x="179" y="67"/>
                    <a:pt x="154" y="52"/>
                    <a:pt x="143" y="73"/>
                  </a:cubicBezTo>
                  <a:cubicBezTo>
                    <a:pt x="136" y="85"/>
                    <a:pt x="140" y="106"/>
                    <a:pt x="145" y="121"/>
                  </a:cubicBezTo>
                  <a:cubicBezTo>
                    <a:pt x="146" y="126"/>
                    <a:pt x="165" y="125"/>
                    <a:pt x="176" y="127"/>
                  </a:cubicBezTo>
                  <a:close/>
                  <a:moveTo>
                    <a:pt x="86" y="126"/>
                  </a:moveTo>
                  <a:cubicBezTo>
                    <a:pt x="91" y="126"/>
                    <a:pt x="97" y="125"/>
                    <a:pt x="102" y="126"/>
                  </a:cubicBezTo>
                  <a:cubicBezTo>
                    <a:pt x="119" y="128"/>
                    <a:pt x="125" y="121"/>
                    <a:pt x="123" y="104"/>
                  </a:cubicBezTo>
                  <a:cubicBezTo>
                    <a:pt x="123" y="96"/>
                    <a:pt x="123" y="87"/>
                    <a:pt x="123" y="78"/>
                  </a:cubicBezTo>
                  <a:cubicBezTo>
                    <a:pt x="123" y="58"/>
                    <a:pt x="107" y="62"/>
                    <a:pt x="98" y="64"/>
                  </a:cubicBezTo>
                  <a:cubicBezTo>
                    <a:pt x="83" y="68"/>
                    <a:pt x="59" y="49"/>
                    <a:pt x="54" y="78"/>
                  </a:cubicBezTo>
                  <a:cubicBezTo>
                    <a:pt x="52" y="88"/>
                    <a:pt x="53" y="99"/>
                    <a:pt x="53" y="110"/>
                  </a:cubicBezTo>
                  <a:cubicBezTo>
                    <a:pt x="53" y="121"/>
                    <a:pt x="57" y="126"/>
                    <a:pt x="68" y="126"/>
                  </a:cubicBezTo>
                  <a:cubicBezTo>
                    <a:pt x="74" y="125"/>
                    <a:pt x="80" y="126"/>
                    <a:pt x="86" y="126"/>
                  </a:cubicBezTo>
                  <a:close/>
                  <a:moveTo>
                    <a:pt x="93" y="31"/>
                  </a:moveTo>
                  <a:cubicBezTo>
                    <a:pt x="111" y="41"/>
                    <a:pt x="159" y="40"/>
                    <a:pt x="170" y="30"/>
                  </a:cubicBezTo>
                  <a:cubicBezTo>
                    <a:pt x="156" y="21"/>
                    <a:pt x="109" y="20"/>
                    <a:pt x="93" y="31"/>
                  </a:cubicBezTo>
                  <a:close/>
                  <a:moveTo>
                    <a:pt x="218" y="178"/>
                  </a:moveTo>
                  <a:cubicBezTo>
                    <a:pt x="206" y="170"/>
                    <a:pt x="199" y="161"/>
                    <a:pt x="192" y="161"/>
                  </a:cubicBezTo>
                  <a:cubicBezTo>
                    <a:pt x="186" y="161"/>
                    <a:pt x="180" y="172"/>
                    <a:pt x="174" y="178"/>
                  </a:cubicBezTo>
                  <a:cubicBezTo>
                    <a:pt x="180" y="184"/>
                    <a:pt x="186" y="194"/>
                    <a:pt x="193" y="196"/>
                  </a:cubicBezTo>
                  <a:cubicBezTo>
                    <a:pt x="199" y="197"/>
                    <a:pt x="206" y="187"/>
                    <a:pt x="218" y="178"/>
                  </a:cubicBezTo>
                  <a:close/>
                  <a:moveTo>
                    <a:pt x="98" y="177"/>
                  </a:moveTo>
                  <a:cubicBezTo>
                    <a:pt x="86" y="169"/>
                    <a:pt x="78" y="161"/>
                    <a:pt x="71" y="161"/>
                  </a:cubicBezTo>
                  <a:cubicBezTo>
                    <a:pt x="65" y="162"/>
                    <a:pt x="59" y="173"/>
                    <a:pt x="54" y="179"/>
                  </a:cubicBezTo>
                  <a:cubicBezTo>
                    <a:pt x="60" y="185"/>
                    <a:pt x="66" y="195"/>
                    <a:pt x="74" y="196"/>
                  </a:cubicBezTo>
                  <a:cubicBezTo>
                    <a:pt x="80" y="196"/>
                    <a:pt x="87" y="186"/>
                    <a:pt x="98" y="177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组合 28"/>
          <p:cNvGrpSpPr/>
          <p:nvPr/>
        </p:nvGrpSpPr>
        <p:grpSpPr bwMode="auto">
          <a:xfrm>
            <a:off x="538956" y="2257425"/>
            <a:ext cx="1001713" cy="1001713"/>
            <a:chOff x="559093" y="2366742"/>
            <a:chExt cx="1001898" cy="1001899"/>
          </a:xfrm>
        </p:grpSpPr>
        <p:sp>
          <p:nvSpPr>
            <p:cNvPr id="57" name="Freeform 7"/>
            <p:cNvSpPr/>
            <p:nvPr/>
          </p:nvSpPr>
          <p:spPr bwMode="auto">
            <a:xfrm>
              <a:off x="559093" y="2366742"/>
              <a:ext cx="1001898" cy="1001899"/>
            </a:xfrm>
            <a:custGeom>
              <a:avLst/>
              <a:gdLst>
                <a:gd name="T0" fmla="*/ 2147483646 w 553"/>
                <a:gd name="T1" fmla="*/ 2147483646 h 553"/>
                <a:gd name="T2" fmla="*/ 0 w 553"/>
                <a:gd name="T3" fmla="*/ 2147483646 h 553"/>
                <a:gd name="T4" fmla="*/ 0 w 553"/>
                <a:gd name="T5" fmla="*/ 0 h 553"/>
                <a:gd name="T6" fmla="*/ 2147483646 w 553"/>
                <a:gd name="T7" fmla="*/ 0 h 553"/>
                <a:gd name="T8" fmla="*/ 2147483646 w 553"/>
                <a:gd name="T9" fmla="*/ 2147483646 h 553"/>
                <a:gd name="T10" fmla="*/ 2147483646 w 553"/>
                <a:gd name="T11" fmla="*/ 2147483646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849474" y="2638611"/>
              <a:ext cx="421136" cy="458160"/>
              <a:chOff x="4817542" y="-1397634"/>
              <a:chExt cx="651037" cy="708275"/>
            </a:xfrm>
            <a:solidFill>
              <a:schemeClr val="bg1"/>
            </a:solidFill>
          </p:grpSpPr>
          <p:sp>
            <p:nvSpPr>
              <p:cNvPr id="59" name="Freeform 86"/>
              <p:cNvSpPr/>
              <p:nvPr/>
            </p:nvSpPr>
            <p:spPr bwMode="auto">
              <a:xfrm>
                <a:off x="4817542" y="-1138509"/>
                <a:ext cx="651037" cy="449150"/>
              </a:xfrm>
              <a:custGeom>
                <a:avLst/>
                <a:gdLst>
                  <a:gd name="T0" fmla="*/ 129 w 203"/>
                  <a:gd name="T1" fmla="*/ 90 h 154"/>
                  <a:gd name="T2" fmla="*/ 129 w 203"/>
                  <a:gd name="T3" fmla="*/ 127 h 154"/>
                  <a:gd name="T4" fmla="*/ 104 w 203"/>
                  <a:gd name="T5" fmla="*/ 154 h 154"/>
                  <a:gd name="T6" fmla="*/ 79 w 203"/>
                  <a:gd name="T7" fmla="*/ 127 h 154"/>
                  <a:gd name="T8" fmla="*/ 79 w 203"/>
                  <a:gd name="T9" fmla="*/ 100 h 154"/>
                  <a:gd name="T10" fmla="*/ 71 w 203"/>
                  <a:gd name="T11" fmla="*/ 83 h 154"/>
                  <a:gd name="T12" fmla="*/ 65 w 203"/>
                  <a:gd name="T13" fmla="*/ 85 h 154"/>
                  <a:gd name="T14" fmla="*/ 65 w 203"/>
                  <a:gd name="T15" fmla="*/ 119 h 154"/>
                  <a:gd name="T16" fmla="*/ 45 w 203"/>
                  <a:gd name="T17" fmla="*/ 138 h 154"/>
                  <a:gd name="T18" fmla="*/ 23 w 203"/>
                  <a:gd name="T19" fmla="*/ 118 h 154"/>
                  <a:gd name="T20" fmla="*/ 10 w 203"/>
                  <a:gd name="T21" fmla="*/ 66 h 154"/>
                  <a:gd name="T22" fmla="*/ 1 w 203"/>
                  <a:gd name="T23" fmla="*/ 15 h 154"/>
                  <a:gd name="T24" fmla="*/ 13 w 203"/>
                  <a:gd name="T25" fmla="*/ 5 h 154"/>
                  <a:gd name="T26" fmla="*/ 41 w 203"/>
                  <a:gd name="T27" fmla="*/ 0 h 154"/>
                  <a:gd name="T28" fmla="*/ 45 w 203"/>
                  <a:gd name="T29" fmla="*/ 38 h 154"/>
                  <a:gd name="T30" fmla="*/ 54 w 203"/>
                  <a:gd name="T31" fmla="*/ 72 h 154"/>
                  <a:gd name="T32" fmla="*/ 49 w 203"/>
                  <a:gd name="T33" fmla="*/ 28 h 154"/>
                  <a:gd name="T34" fmla="*/ 65 w 203"/>
                  <a:gd name="T35" fmla="*/ 5 h 154"/>
                  <a:gd name="T36" fmla="*/ 144 w 203"/>
                  <a:gd name="T37" fmla="*/ 5 h 154"/>
                  <a:gd name="T38" fmla="*/ 160 w 203"/>
                  <a:gd name="T39" fmla="*/ 25 h 154"/>
                  <a:gd name="T40" fmla="*/ 158 w 203"/>
                  <a:gd name="T41" fmla="*/ 73 h 154"/>
                  <a:gd name="T42" fmla="*/ 168 w 203"/>
                  <a:gd name="T43" fmla="*/ 2 h 154"/>
                  <a:gd name="T44" fmla="*/ 199 w 203"/>
                  <a:gd name="T45" fmla="*/ 37 h 154"/>
                  <a:gd name="T46" fmla="*/ 181 w 203"/>
                  <a:gd name="T47" fmla="*/ 81 h 154"/>
                  <a:gd name="T48" fmla="*/ 177 w 203"/>
                  <a:gd name="T49" fmla="*/ 112 h 154"/>
                  <a:gd name="T50" fmla="*/ 156 w 203"/>
                  <a:gd name="T51" fmla="*/ 138 h 154"/>
                  <a:gd name="T52" fmla="*/ 135 w 203"/>
                  <a:gd name="T53" fmla="*/ 111 h 154"/>
                  <a:gd name="T54" fmla="*/ 135 w 203"/>
                  <a:gd name="T55" fmla="*/ 90 h 154"/>
                  <a:gd name="T56" fmla="*/ 129 w 203"/>
                  <a:gd name="T57" fmla="*/ 9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3" h="154">
                    <a:moveTo>
                      <a:pt x="129" y="90"/>
                    </a:moveTo>
                    <a:cubicBezTo>
                      <a:pt x="129" y="102"/>
                      <a:pt x="128" y="115"/>
                      <a:pt x="129" y="127"/>
                    </a:cubicBezTo>
                    <a:cubicBezTo>
                      <a:pt x="131" y="151"/>
                      <a:pt x="120" y="154"/>
                      <a:pt x="104" y="154"/>
                    </a:cubicBezTo>
                    <a:cubicBezTo>
                      <a:pt x="87" y="153"/>
                      <a:pt x="77" y="150"/>
                      <a:pt x="79" y="127"/>
                    </a:cubicBezTo>
                    <a:cubicBezTo>
                      <a:pt x="80" y="118"/>
                      <a:pt x="80" y="109"/>
                      <a:pt x="79" y="100"/>
                    </a:cubicBezTo>
                    <a:cubicBezTo>
                      <a:pt x="78" y="94"/>
                      <a:pt x="74" y="89"/>
                      <a:pt x="71" y="83"/>
                    </a:cubicBezTo>
                    <a:cubicBezTo>
                      <a:pt x="69" y="84"/>
                      <a:pt x="67" y="85"/>
                      <a:pt x="65" y="85"/>
                    </a:cubicBezTo>
                    <a:cubicBezTo>
                      <a:pt x="65" y="96"/>
                      <a:pt x="65" y="108"/>
                      <a:pt x="65" y="119"/>
                    </a:cubicBezTo>
                    <a:cubicBezTo>
                      <a:pt x="66" y="133"/>
                      <a:pt x="56" y="137"/>
                      <a:pt x="45" y="138"/>
                    </a:cubicBezTo>
                    <a:cubicBezTo>
                      <a:pt x="33" y="138"/>
                      <a:pt x="23" y="134"/>
                      <a:pt x="23" y="118"/>
                    </a:cubicBezTo>
                    <a:cubicBezTo>
                      <a:pt x="24" y="100"/>
                      <a:pt x="24" y="83"/>
                      <a:pt x="10" y="66"/>
                    </a:cubicBezTo>
                    <a:cubicBezTo>
                      <a:pt x="0" y="54"/>
                      <a:pt x="2" y="32"/>
                      <a:pt x="1" y="15"/>
                    </a:cubicBezTo>
                    <a:cubicBezTo>
                      <a:pt x="0" y="12"/>
                      <a:pt x="8" y="7"/>
                      <a:pt x="13" y="5"/>
                    </a:cubicBezTo>
                    <a:cubicBezTo>
                      <a:pt x="21" y="2"/>
                      <a:pt x="30" y="2"/>
                      <a:pt x="41" y="0"/>
                    </a:cubicBezTo>
                    <a:cubicBezTo>
                      <a:pt x="42" y="14"/>
                      <a:pt x="44" y="26"/>
                      <a:pt x="45" y="38"/>
                    </a:cubicBezTo>
                    <a:cubicBezTo>
                      <a:pt x="47" y="50"/>
                      <a:pt x="49" y="61"/>
                      <a:pt x="54" y="72"/>
                    </a:cubicBezTo>
                    <a:cubicBezTo>
                      <a:pt x="53" y="58"/>
                      <a:pt x="51" y="43"/>
                      <a:pt x="49" y="28"/>
                    </a:cubicBezTo>
                    <a:cubicBezTo>
                      <a:pt x="46" y="14"/>
                      <a:pt x="48" y="5"/>
                      <a:pt x="65" y="5"/>
                    </a:cubicBezTo>
                    <a:cubicBezTo>
                      <a:pt x="92" y="5"/>
                      <a:pt x="118" y="4"/>
                      <a:pt x="144" y="5"/>
                    </a:cubicBezTo>
                    <a:cubicBezTo>
                      <a:pt x="158" y="5"/>
                      <a:pt x="163" y="12"/>
                      <a:pt x="160" y="25"/>
                    </a:cubicBezTo>
                    <a:cubicBezTo>
                      <a:pt x="157" y="41"/>
                      <a:pt x="156" y="57"/>
                      <a:pt x="158" y="73"/>
                    </a:cubicBezTo>
                    <a:cubicBezTo>
                      <a:pt x="161" y="49"/>
                      <a:pt x="164" y="26"/>
                      <a:pt x="168" y="2"/>
                    </a:cubicBezTo>
                    <a:cubicBezTo>
                      <a:pt x="203" y="7"/>
                      <a:pt x="202" y="7"/>
                      <a:pt x="199" y="37"/>
                    </a:cubicBezTo>
                    <a:cubicBezTo>
                      <a:pt x="196" y="54"/>
                      <a:pt x="196" y="69"/>
                      <a:pt x="181" y="81"/>
                    </a:cubicBezTo>
                    <a:cubicBezTo>
                      <a:pt x="175" y="86"/>
                      <a:pt x="177" y="101"/>
                      <a:pt x="177" y="112"/>
                    </a:cubicBezTo>
                    <a:cubicBezTo>
                      <a:pt x="178" y="128"/>
                      <a:pt x="173" y="138"/>
                      <a:pt x="156" y="138"/>
                    </a:cubicBezTo>
                    <a:cubicBezTo>
                      <a:pt x="138" y="138"/>
                      <a:pt x="134" y="127"/>
                      <a:pt x="135" y="111"/>
                    </a:cubicBezTo>
                    <a:cubicBezTo>
                      <a:pt x="136" y="104"/>
                      <a:pt x="135" y="97"/>
                      <a:pt x="135" y="90"/>
                    </a:cubicBezTo>
                    <a:cubicBezTo>
                      <a:pt x="133" y="90"/>
                      <a:pt x="131" y="90"/>
                      <a:pt x="129" y="9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87"/>
              <p:cNvSpPr/>
              <p:nvPr/>
            </p:nvSpPr>
            <p:spPr bwMode="auto">
              <a:xfrm>
                <a:off x="5019640" y="-1397634"/>
                <a:ext cx="267201" cy="244316"/>
              </a:xfrm>
              <a:custGeom>
                <a:avLst/>
                <a:gdLst>
                  <a:gd name="T0" fmla="*/ 82 w 83"/>
                  <a:gd name="T1" fmla="*/ 44 h 84"/>
                  <a:gd name="T2" fmla="*/ 40 w 83"/>
                  <a:gd name="T3" fmla="*/ 83 h 84"/>
                  <a:gd name="T4" fmla="*/ 0 w 83"/>
                  <a:gd name="T5" fmla="*/ 41 h 84"/>
                  <a:gd name="T6" fmla="*/ 44 w 83"/>
                  <a:gd name="T7" fmla="*/ 2 h 84"/>
                  <a:gd name="T8" fmla="*/ 82 w 83"/>
                  <a:gd name="T9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84">
                    <a:moveTo>
                      <a:pt x="82" y="44"/>
                    </a:moveTo>
                    <a:cubicBezTo>
                      <a:pt x="81" y="66"/>
                      <a:pt x="63" y="84"/>
                      <a:pt x="40" y="83"/>
                    </a:cubicBezTo>
                    <a:cubicBezTo>
                      <a:pt x="17" y="83"/>
                      <a:pt x="0" y="64"/>
                      <a:pt x="0" y="41"/>
                    </a:cubicBezTo>
                    <a:cubicBezTo>
                      <a:pt x="1" y="18"/>
                      <a:pt x="21" y="0"/>
                      <a:pt x="44" y="2"/>
                    </a:cubicBezTo>
                    <a:cubicBezTo>
                      <a:pt x="66" y="3"/>
                      <a:pt x="83" y="21"/>
                      <a:pt x="82" y="44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88"/>
              <p:cNvSpPr/>
              <p:nvPr/>
            </p:nvSpPr>
            <p:spPr bwMode="auto">
              <a:xfrm>
                <a:off x="5279964" y="-1356705"/>
                <a:ext cx="169543" cy="212234"/>
              </a:xfrm>
              <a:custGeom>
                <a:avLst/>
                <a:gdLst>
                  <a:gd name="T0" fmla="*/ 0 w 53"/>
                  <a:gd name="T1" fmla="*/ 64 h 73"/>
                  <a:gd name="T2" fmla="*/ 8 w 53"/>
                  <a:gd name="T3" fmla="*/ 5 h 73"/>
                  <a:gd name="T4" fmla="*/ 45 w 53"/>
                  <a:gd name="T5" fmla="*/ 21 h 73"/>
                  <a:gd name="T6" fmla="*/ 38 w 53"/>
                  <a:gd name="T7" fmla="*/ 61 h 73"/>
                  <a:gd name="T8" fmla="*/ 0 w 53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73">
                    <a:moveTo>
                      <a:pt x="0" y="64"/>
                    </a:moveTo>
                    <a:cubicBezTo>
                      <a:pt x="3" y="42"/>
                      <a:pt x="5" y="25"/>
                      <a:pt x="8" y="5"/>
                    </a:cubicBezTo>
                    <a:cubicBezTo>
                      <a:pt x="23" y="0"/>
                      <a:pt x="37" y="5"/>
                      <a:pt x="45" y="21"/>
                    </a:cubicBezTo>
                    <a:cubicBezTo>
                      <a:pt x="53" y="35"/>
                      <a:pt x="51" y="50"/>
                      <a:pt x="38" y="61"/>
                    </a:cubicBezTo>
                    <a:cubicBezTo>
                      <a:pt x="25" y="72"/>
                      <a:pt x="11" y="73"/>
                      <a:pt x="0" y="64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89"/>
              <p:cNvSpPr/>
              <p:nvPr/>
            </p:nvSpPr>
            <p:spPr bwMode="auto">
              <a:xfrm>
                <a:off x="4857164" y="-1354407"/>
                <a:ext cx="169543" cy="213464"/>
              </a:xfrm>
              <a:custGeom>
                <a:avLst/>
                <a:gdLst>
                  <a:gd name="T0" fmla="*/ 45 w 53"/>
                  <a:gd name="T1" fmla="*/ 5 h 73"/>
                  <a:gd name="T2" fmla="*/ 53 w 53"/>
                  <a:gd name="T3" fmla="*/ 63 h 73"/>
                  <a:gd name="T4" fmla="*/ 16 w 53"/>
                  <a:gd name="T5" fmla="*/ 61 h 73"/>
                  <a:gd name="T6" fmla="*/ 7 w 53"/>
                  <a:gd name="T7" fmla="*/ 22 h 73"/>
                  <a:gd name="T8" fmla="*/ 45 w 53"/>
                  <a:gd name="T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73">
                    <a:moveTo>
                      <a:pt x="45" y="5"/>
                    </a:moveTo>
                    <a:cubicBezTo>
                      <a:pt x="47" y="24"/>
                      <a:pt x="50" y="41"/>
                      <a:pt x="53" y="63"/>
                    </a:cubicBezTo>
                    <a:cubicBezTo>
                      <a:pt x="43" y="73"/>
                      <a:pt x="29" y="71"/>
                      <a:pt x="16" y="61"/>
                    </a:cubicBezTo>
                    <a:cubicBezTo>
                      <a:pt x="2" y="51"/>
                      <a:pt x="0" y="37"/>
                      <a:pt x="7" y="22"/>
                    </a:cubicBezTo>
                    <a:cubicBezTo>
                      <a:pt x="14" y="6"/>
                      <a:pt x="28" y="0"/>
                      <a:pt x="45" y="5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5"/>
          <p:cNvGrpSpPr/>
          <p:nvPr/>
        </p:nvGrpSpPr>
        <p:grpSpPr bwMode="auto">
          <a:xfrm>
            <a:off x="538956" y="1093788"/>
            <a:ext cx="1001713" cy="1000125"/>
            <a:chOff x="559093" y="1203598"/>
            <a:chExt cx="1001898" cy="1000087"/>
          </a:xfrm>
        </p:grpSpPr>
        <p:sp>
          <p:nvSpPr>
            <p:cNvPr id="53" name="Freeform 6"/>
            <p:cNvSpPr/>
            <p:nvPr/>
          </p:nvSpPr>
          <p:spPr bwMode="auto">
            <a:xfrm>
              <a:off x="559093" y="1203598"/>
              <a:ext cx="1001898" cy="1000087"/>
            </a:xfrm>
            <a:custGeom>
              <a:avLst/>
              <a:gdLst>
                <a:gd name="T0" fmla="*/ 1815189154 w 553"/>
                <a:gd name="T1" fmla="*/ 1811909434 h 552"/>
                <a:gd name="T2" fmla="*/ 0 w 553"/>
                <a:gd name="T3" fmla="*/ 1811909434 h 552"/>
                <a:gd name="T4" fmla="*/ 0 w 553"/>
                <a:gd name="T5" fmla="*/ 0 h 552"/>
                <a:gd name="T6" fmla="*/ 1815189154 w 553"/>
                <a:gd name="T7" fmla="*/ 0 h 552"/>
                <a:gd name="T8" fmla="*/ 1815189154 w 553"/>
                <a:gd name="T9" fmla="*/ 1811909434 h 552"/>
                <a:gd name="T10" fmla="*/ 1815189154 w 553"/>
                <a:gd name="T11" fmla="*/ 1811909434 h 5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2">
                  <a:moveTo>
                    <a:pt x="553" y="552"/>
                  </a:moveTo>
                  <a:lnTo>
                    <a:pt x="0" y="552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888811" y="1488446"/>
              <a:ext cx="342462" cy="430390"/>
              <a:chOff x="5933655" y="-1354673"/>
              <a:chExt cx="529413" cy="665345"/>
            </a:xfrm>
            <a:solidFill>
              <a:schemeClr val="bg1"/>
            </a:solidFill>
          </p:grpSpPr>
          <p:sp>
            <p:nvSpPr>
              <p:cNvPr id="55" name="Freeform 94"/>
              <p:cNvSpPr/>
              <p:nvPr/>
            </p:nvSpPr>
            <p:spPr bwMode="auto">
              <a:xfrm>
                <a:off x="5933655" y="-1177095"/>
                <a:ext cx="529413" cy="487767"/>
              </a:xfrm>
              <a:custGeom>
                <a:avLst/>
                <a:gdLst>
                  <a:gd name="T0" fmla="*/ 19 w 180"/>
                  <a:gd name="T1" fmla="*/ 0 h 184"/>
                  <a:gd name="T2" fmla="*/ 50 w 180"/>
                  <a:gd name="T3" fmla="*/ 0 h 184"/>
                  <a:gd name="T4" fmla="*/ 92 w 180"/>
                  <a:gd name="T5" fmla="*/ 46 h 184"/>
                  <a:gd name="T6" fmla="*/ 131 w 180"/>
                  <a:gd name="T7" fmla="*/ 0 h 184"/>
                  <a:gd name="T8" fmla="*/ 162 w 180"/>
                  <a:gd name="T9" fmla="*/ 0 h 184"/>
                  <a:gd name="T10" fmla="*/ 175 w 180"/>
                  <a:gd name="T11" fmla="*/ 123 h 184"/>
                  <a:gd name="T12" fmla="*/ 179 w 180"/>
                  <a:gd name="T13" fmla="*/ 162 h 184"/>
                  <a:gd name="T14" fmla="*/ 159 w 180"/>
                  <a:gd name="T15" fmla="*/ 184 h 184"/>
                  <a:gd name="T16" fmla="*/ 21 w 180"/>
                  <a:gd name="T17" fmla="*/ 184 h 184"/>
                  <a:gd name="T18" fmla="*/ 2 w 180"/>
                  <a:gd name="T19" fmla="*/ 156 h 184"/>
                  <a:gd name="T20" fmla="*/ 19 w 180"/>
                  <a:gd name="T2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0" h="184">
                    <a:moveTo>
                      <a:pt x="19" y="0"/>
                    </a:moveTo>
                    <a:cubicBezTo>
                      <a:pt x="30" y="0"/>
                      <a:pt x="39" y="0"/>
                      <a:pt x="50" y="0"/>
                    </a:cubicBezTo>
                    <a:cubicBezTo>
                      <a:pt x="55" y="23"/>
                      <a:pt x="63" y="47"/>
                      <a:pt x="92" y="46"/>
                    </a:cubicBezTo>
                    <a:cubicBezTo>
                      <a:pt x="118" y="45"/>
                      <a:pt x="125" y="22"/>
                      <a:pt x="131" y="0"/>
                    </a:cubicBezTo>
                    <a:cubicBezTo>
                      <a:pt x="140" y="0"/>
                      <a:pt x="150" y="0"/>
                      <a:pt x="162" y="0"/>
                    </a:cubicBezTo>
                    <a:cubicBezTo>
                      <a:pt x="166" y="41"/>
                      <a:pt x="171" y="82"/>
                      <a:pt x="175" y="123"/>
                    </a:cubicBezTo>
                    <a:cubicBezTo>
                      <a:pt x="176" y="136"/>
                      <a:pt x="178" y="149"/>
                      <a:pt x="179" y="162"/>
                    </a:cubicBezTo>
                    <a:cubicBezTo>
                      <a:pt x="180" y="176"/>
                      <a:pt x="173" y="184"/>
                      <a:pt x="159" y="184"/>
                    </a:cubicBezTo>
                    <a:cubicBezTo>
                      <a:pt x="113" y="184"/>
                      <a:pt x="67" y="184"/>
                      <a:pt x="21" y="184"/>
                    </a:cubicBezTo>
                    <a:cubicBezTo>
                      <a:pt x="3" y="184"/>
                      <a:pt x="0" y="171"/>
                      <a:pt x="2" y="156"/>
                    </a:cubicBezTo>
                    <a:cubicBezTo>
                      <a:pt x="7" y="105"/>
                      <a:pt x="13" y="53"/>
                      <a:pt x="19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95"/>
              <p:cNvSpPr/>
              <p:nvPr/>
            </p:nvSpPr>
            <p:spPr bwMode="auto">
              <a:xfrm>
                <a:off x="6030822" y="-1354673"/>
                <a:ext cx="332596" cy="169705"/>
              </a:xfrm>
              <a:custGeom>
                <a:avLst/>
                <a:gdLst>
                  <a:gd name="T0" fmla="*/ 108 w 113"/>
                  <a:gd name="T1" fmla="*/ 62 h 64"/>
                  <a:gd name="T2" fmla="*/ 93 w 113"/>
                  <a:gd name="T3" fmla="*/ 48 h 64"/>
                  <a:gd name="T4" fmla="*/ 57 w 113"/>
                  <a:gd name="T5" fmla="*/ 20 h 64"/>
                  <a:gd name="T6" fmla="*/ 22 w 113"/>
                  <a:gd name="T7" fmla="*/ 49 h 64"/>
                  <a:gd name="T8" fmla="*/ 3 w 113"/>
                  <a:gd name="T9" fmla="*/ 64 h 64"/>
                  <a:gd name="T10" fmla="*/ 54 w 113"/>
                  <a:gd name="T11" fmla="*/ 2 h 64"/>
                  <a:gd name="T12" fmla="*/ 108 w 113"/>
                  <a:gd name="T13" fmla="*/ 6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64">
                    <a:moveTo>
                      <a:pt x="108" y="62"/>
                    </a:moveTo>
                    <a:cubicBezTo>
                      <a:pt x="103" y="57"/>
                      <a:pt x="96" y="54"/>
                      <a:pt x="93" y="48"/>
                    </a:cubicBezTo>
                    <a:cubicBezTo>
                      <a:pt x="85" y="32"/>
                      <a:pt x="75" y="20"/>
                      <a:pt x="57" y="20"/>
                    </a:cubicBezTo>
                    <a:cubicBezTo>
                      <a:pt x="39" y="21"/>
                      <a:pt x="29" y="33"/>
                      <a:pt x="22" y="49"/>
                    </a:cubicBezTo>
                    <a:cubicBezTo>
                      <a:pt x="19" y="54"/>
                      <a:pt x="11" y="57"/>
                      <a:pt x="3" y="64"/>
                    </a:cubicBezTo>
                    <a:cubicBezTo>
                      <a:pt x="0" y="29"/>
                      <a:pt x="23" y="3"/>
                      <a:pt x="54" y="2"/>
                    </a:cubicBezTo>
                    <a:cubicBezTo>
                      <a:pt x="87" y="0"/>
                      <a:pt x="113" y="24"/>
                      <a:pt x="108" y="62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4072731" y="2276475"/>
            <a:ext cx="1000125" cy="1000125"/>
            <a:chOff x="4072731" y="2276475"/>
            <a:chExt cx="1000125" cy="1000125"/>
          </a:xfrm>
        </p:grpSpPr>
        <p:sp>
          <p:nvSpPr>
            <p:cNvPr id="39" name="Freeform 13"/>
            <p:cNvSpPr/>
            <p:nvPr/>
          </p:nvSpPr>
          <p:spPr bwMode="auto">
            <a:xfrm>
              <a:off x="4072731" y="2276475"/>
              <a:ext cx="1000125" cy="1000125"/>
            </a:xfrm>
            <a:custGeom>
              <a:avLst/>
              <a:gdLst>
                <a:gd name="T0" fmla="*/ 1811909434 w 552"/>
                <a:gd name="T1" fmla="*/ 1811909434 h 552"/>
                <a:gd name="T2" fmla="*/ 0 w 552"/>
                <a:gd name="T3" fmla="*/ 1811909434 h 552"/>
                <a:gd name="T4" fmla="*/ 0 w 552"/>
                <a:gd name="T5" fmla="*/ 0 h 552"/>
                <a:gd name="T6" fmla="*/ 1811909434 w 552"/>
                <a:gd name="T7" fmla="*/ 0 h 552"/>
                <a:gd name="T8" fmla="*/ 1811909434 w 552"/>
                <a:gd name="T9" fmla="*/ 1811909434 h 552"/>
                <a:gd name="T10" fmla="*/ 1811909434 w 552"/>
                <a:gd name="T11" fmla="*/ 1811909434 h 5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2" h="552">
                  <a:moveTo>
                    <a:pt x="552" y="552"/>
                  </a:moveTo>
                  <a:lnTo>
                    <a:pt x="0" y="552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55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 bwMode="auto">
            <a:xfrm>
              <a:off x="4370840" y="2519833"/>
              <a:ext cx="403905" cy="513408"/>
              <a:chOff x="4033838" y="1887538"/>
              <a:chExt cx="1071562" cy="1362075"/>
            </a:xfrm>
            <a:solidFill>
              <a:schemeClr val="bg1"/>
            </a:solidFill>
            <a:effectLst>
              <a:innerShdw blurRad="114300">
                <a:prstClr val="black"/>
              </a:innerShdw>
            </a:effectLst>
          </p:grpSpPr>
          <p:sp>
            <p:nvSpPr>
              <p:cNvPr id="46" name="Freeform 8"/>
              <p:cNvSpPr/>
              <p:nvPr/>
            </p:nvSpPr>
            <p:spPr bwMode="auto">
              <a:xfrm>
                <a:off x="4375150" y="2201863"/>
                <a:ext cx="385762" cy="68263"/>
              </a:xfrm>
              <a:custGeom>
                <a:avLst/>
                <a:gdLst>
                  <a:gd name="T0" fmla="*/ 10 w 103"/>
                  <a:gd name="T1" fmla="*/ 0 h 18"/>
                  <a:gd name="T2" fmla="*/ 0 w 103"/>
                  <a:gd name="T3" fmla="*/ 9 h 18"/>
                  <a:gd name="T4" fmla="*/ 10 w 103"/>
                  <a:gd name="T5" fmla="*/ 18 h 18"/>
                  <a:gd name="T6" fmla="*/ 94 w 103"/>
                  <a:gd name="T7" fmla="*/ 18 h 18"/>
                  <a:gd name="T8" fmla="*/ 103 w 103"/>
                  <a:gd name="T9" fmla="*/ 9 h 18"/>
                  <a:gd name="T10" fmla="*/ 94 w 103"/>
                  <a:gd name="T11" fmla="*/ 0 h 18"/>
                  <a:gd name="T12" fmla="*/ 10 w 103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8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10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9" y="18"/>
                      <a:pt x="103" y="14"/>
                      <a:pt x="103" y="9"/>
                    </a:cubicBezTo>
                    <a:cubicBezTo>
                      <a:pt x="103" y="4"/>
                      <a:pt x="99" y="0"/>
                      <a:pt x="94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9FE9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9"/>
              <p:cNvSpPr/>
              <p:nvPr/>
            </p:nvSpPr>
            <p:spPr bwMode="auto">
              <a:xfrm>
                <a:off x="4232275" y="1887538"/>
                <a:ext cx="704850" cy="273050"/>
              </a:xfrm>
              <a:custGeom>
                <a:avLst/>
                <a:gdLst>
                  <a:gd name="T0" fmla="*/ 43 w 188"/>
                  <a:gd name="T1" fmla="*/ 73 h 73"/>
                  <a:gd name="T2" fmla="*/ 90 w 188"/>
                  <a:gd name="T3" fmla="*/ 73 h 73"/>
                  <a:gd name="T4" fmla="*/ 91 w 188"/>
                  <a:gd name="T5" fmla="*/ 73 h 73"/>
                  <a:gd name="T6" fmla="*/ 138 w 188"/>
                  <a:gd name="T7" fmla="*/ 73 h 73"/>
                  <a:gd name="T8" fmla="*/ 161 w 188"/>
                  <a:gd name="T9" fmla="*/ 18 h 73"/>
                  <a:gd name="T10" fmla="*/ 133 w 188"/>
                  <a:gd name="T11" fmla="*/ 13 h 73"/>
                  <a:gd name="T12" fmla="*/ 108 w 188"/>
                  <a:gd name="T13" fmla="*/ 45 h 73"/>
                  <a:gd name="T14" fmla="*/ 118 w 188"/>
                  <a:gd name="T15" fmla="*/ 5 h 73"/>
                  <a:gd name="T16" fmla="*/ 91 w 188"/>
                  <a:gd name="T17" fmla="*/ 0 h 73"/>
                  <a:gd name="T18" fmla="*/ 63 w 188"/>
                  <a:gd name="T19" fmla="*/ 5 h 73"/>
                  <a:gd name="T20" fmla="*/ 73 w 188"/>
                  <a:gd name="T21" fmla="*/ 45 h 73"/>
                  <a:gd name="T22" fmla="*/ 48 w 188"/>
                  <a:gd name="T23" fmla="*/ 13 h 73"/>
                  <a:gd name="T24" fmla="*/ 20 w 188"/>
                  <a:gd name="T25" fmla="*/ 18 h 73"/>
                  <a:gd name="T26" fmla="*/ 43 w 188"/>
                  <a:gd name="T2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8" h="73">
                    <a:moveTo>
                      <a:pt x="43" y="73"/>
                    </a:moveTo>
                    <a:cubicBezTo>
                      <a:pt x="90" y="73"/>
                      <a:pt x="90" y="73"/>
                      <a:pt x="90" y="73"/>
                    </a:cubicBezTo>
                    <a:cubicBezTo>
                      <a:pt x="91" y="73"/>
                      <a:pt x="91" y="73"/>
                      <a:pt x="91" y="73"/>
                    </a:cubicBezTo>
                    <a:cubicBezTo>
                      <a:pt x="138" y="73"/>
                      <a:pt x="138" y="73"/>
                      <a:pt x="138" y="73"/>
                    </a:cubicBezTo>
                    <a:cubicBezTo>
                      <a:pt x="152" y="25"/>
                      <a:pt x="188" y="31"/>
                      <a:pt x="161" y="18"/>
                    </a:cubicBezTo>
                    <a:cubicBezTo>
                      <a:pt x="155" y="14"/>
                      <a:pt x="138" y="7"/>
                      <a:pt x="133" y="13"/>
                    </a:cubicBezTo>
                    <a:cubicBezTo>
                      <a:pt x="128" y="18"/>
                      <a:pt x="122" y="44"/>
                      <a:pt x="108" y="45"/>
                    </a:cubicBezTo>
                    <a:cubicBezTo>
                      <a:pt x="109" y="37"/>
                      <a:pt x="124" y="14"/>
                      <a:pt x="118" y="5"/>
                    </a:cubicBezTo>
                    <a:cubicBezTo>
                      <a:pt x="115" y="0"/>
                      <a:pt x="96" y="0"/>
                      <a:pt x="91" y="0"/>
                    </a:cubicBezTo>
                    <a:cubicBezTo>
                      <a:pt x="85" y="0"/>
                      <a:pt x="66" y="0"/>
                      <a:pt x="63" y="5"/>
                    </a:cubicBezTo>
                    <a:cubicBezTo>
                      <a:pt x="57" y="14"/>
                      <a:pt x="72" y="37"/>
                      <a:pt x="73" y="45"/>
                    </a:cubicBezTo>
                    <a:cubicBezTo>
                      <a:pt x="59" y="44"/>
                      <a:pt x="53" y="18"/>
                      <a:pt x="48" y="13"/>
                    </a:cubicBezTo>
                    <a:cubicBezTo>
                      <a:pt x="43" y="7"/>
                      <a:pt x="26" y="11"/>
                      <a:pt x="20" y="18"/>
                    </a:cubicBezTo>
                    <a:cubicBezTo>
                      <a:pt x="0" y="40"/>
                      <a:pt x="29" y="25"/>
                      <a:pt x="43" y="73"/>
                    </a:cubicBezTo>
                    <a:close/>
                  </a:path>
                </a:pathLst>
              </a:custGeom>
              <a:solidFill>
                <a:srgbClr val="009FE9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4033838" y="2306638"/>
                <a:ext cx="1071562" cy="942975"/>
                <a:chOff x="4033838" y="2306638"/>
                <a:chExt cx="1071562" cy="942975"/>
              </a:xfrm>
              <a:grpFill/>
            </p:grpSpPr>
            <p:sp>
              <p:nvSpPr>
                <p:cNvPr id="49" name="Freeform 7"/>
                <p:cNvSpPr/>
                <p:nvPr/>
              </p:nvSpPr>
              <p:spPr bwMode="auto">
                <a:xfrm>
                  <a:off x="4598988" y="2828926"/>
                  <a:ext cx="101600" cy="160338"/>
                </a:xfrm>
                <a:custGeom>
                  <a:avLst/>
                  <a:gdLst>
                    <a:gd name="T0" fmla="*/ 9 w 27"/>
                    <a:gd name="T1" fmla="*/ 3 h 43"/>
                    <a:gd name="T2" fmla="*/ 3 w 27"/>
                    <a:gd name="T3" fmla="*/ 1 h 43"/>
                    <a:gd name="T4" fmla="*/ 0 w 27"/>
                    <a:gd name="T5" fmla="*/ 3 h 43"/>
                    <a:gd name="T6" fmla="*/ 0 w 27"/>
                    <a:gd name="T7" fmla="*/ 40 h 43"/>
                    <a:gd name="T8" fmla="*/ 4 w 27"/>
                    <a:gd name="T9" fmla="*/ 43 h 43"/>
                    <a:gd name="T10" fmla="*/ 18 w 27"/>
                    <a:gd name="T11" fmla="*/ 38 h 43"/>
                    <a:gd name="T12" fmla="*/ 23 w 27"/>
                    <a:gd name="T13" fmla="*/ 15 h 43"/>
                    <a:gd name="T14" fmla="*/ 9 w 27"/>
                    <a:gd name="T15" fmla="*/ 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43">
                      <a:moveTo>
                        <a:pt x="9" y="3"/>
                      </a:moveTo>
                      <a:cubicBezTo>
                        <a:pt x="8" y="3"/>
                        <a:pt x="3" y="1"/>
                        <a:pt x="3" y="1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2"/>
                        <a:pt x="2" y="43"/>
                        <a:pt x="4" y="43"/>
                      </a:cubicBezTo>
                      <a:cubicBezTo>
                        <a:pt x="4" y="43"/>
                        <a:pt x="14" y="42"/>
                        <a:pt x="18" y="38"/>
                      </a:cubicBezTo>
                      <a:cubicBezTo>
                        <a:pt x="25" y="33"/>
                        <a:pt x="27" y="23"/>
                        <a:pt x="23" y="15"/>
                      </a:cubicBezTo>
                      <a:cubicBezTo>
                        <a:pt x="20" y="10"/>
                        <a:pt x="14" y="6"/>
                        <a:pt x="9" y="3"/>
                      </a:cubicBezTo>
                      <a:close/>
                    </a:path>
                  </a:pathLst>
                </a:custGeom>
                <a:solidFill>
                  <a:srgbClr val="009FE9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50" name="组合 49"/>
                <p:cNvGrpSpPr/>
                <p:nvPr/>
              </p:nvGrpSpPr>
              <p:grpSpPr>
                <a:xfrm>
                  <a:off x="4033838" y="2306638"/>
                  <a:ext cx="1071562" cy="942975"/>
                  <a:chOff x="4033838" y="2306638"/>
                  <a:chExt cx="1071562" cy="942975"/>
                </a:xfrm>
                <a:grpFill/>
              </p:grpSpPr>
              <p:sp>
                <p:nvSpPr>
                  <p:cNvPr id="51" name="Freeform 10"/>
                  <p:cNvSpPr/>
                  <p:nvPr/>
                </p:nvSpPr>
                <p:spPr bwMode="auto">
                  <a:xfrm>
                    <a:off x="4433888" y="2543176"/>
                    <a:ext cx="90487" cy="161925"/>
                  </a:xfrm>
                  <a:custGeom>
                    <a:avLst/>
                    <a:gdLst>
                      <a:gd name="T0" fmla="*/ 20 w 24"/>
                      <a:gd name="T1" fmla="*/ 1 h 43"/>
                      <a:gd name="T2" fmla="*/ 7 w 24"/>
                      <a:gd name="T3" fmla="*/ 7 h 43"/>
                      <a:gd name="T4" fmla="*/ 4 w 24"/>
                      <a:gd name="T5" fmla="*/ 31 h 43"/>
                      <a:gd name="T6" fmla="*/ 20 w 24"/>
                      <a:gd name="T7" fmla="*/ 42 h 43"/>
                      <a:gd name="T8" fmla="*/ 20 w 24"/>
                      <a:gd name="T9" fmla="*/ 42 h 43"/>
                      <a:gd name="T10" fmla="*/ 24 w 24"/>
                      <a:gd name="T11" fmla="*/ 40 h 43"/>
                      <a:gd name="T12" fmla="*/ 24 w 24"/>
                      <a:gd name="T13" fmla="*/ 4 h 43"/>
                      <a:gd name="T14" fmla="*/ 20 w 24"/>
                      <a:gd name="T15" fmla="*/ 1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4" h="43">
                        <a:moveTo>
                          <a:pt x="20" y="1"/>
                        </a:moveTo>
                        <a:cubicBezTo>
                          <a:pt x="20" y="1"/>
                          <a:pt x="12" y="3"/>
                          <a:pt x="7" y="7"/>
                        </a:cubicBezTo>
                        <a:cubicBezTo>
                          <a:pt x="1" y="12"/>
                          <a:pt x="0" y="23"/>
                          <a:pt x="4" y="31"/>
                        </a:cubicBezTo>
                        <a:cubicBezTo>
                          <a:pt x="8" y="37"/>
                          <a:pt x="13" y="39"/>
                          <a:pt x="20" y="42"/>
                        </a:cubicBezTo>
                        <a:cubicBezTo>
                          <a:pt x="20" y="42"/>
                          <a:pt x="20" y="42"/>
                          <a:pt x="20" y="42"/>
                        </a:cubicBezTo>
                        <a:cubicBezTo>
                          <a:pt x="22" y="43"/>
                          <a:pt x="24" y="42"/>
                          <a:pt x="24" y="40"/>
                        </a:cubicBezTo>
                        <a:cubicBezTo>
                          <a:pt x="24" y="4"/>
                          <a:pt x="24" y="4"/>
                          <a:pt x="24" y="4"/>
                        </a:cubicBezTo>
                        <a:cubicBezTo>
                          <a:pt x="24" y="2"/>
                          <a:pt x="22" y="0"/>
                          <a:pt x="20" y="1"/>
                        </a:cubicBezTo>
                        <a:close/>
                      </a:path>
                    </a:pathLst>
                  </a:custGeom>
                  <a:solidFill>
                    <a:srgbClr val="009FE9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defTabSz="685800">
                      <a:defRPr/>
                    </a:pPr>
                    <a:endParaRPr lang="zh-CN" altLang="en-US" sz="135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4033838" y="2306638"/>
                    <a:ext cx="1071562" cy="942975"/>
                  </a:xfrm>
                  <a:custGeom>
                    <a:avLst/>
                    <a:gdLst>
                      <a:gd name="T0" fmla="*/ 192 w 286"/>
                      <a:gd name="T1" fmla="*/ 0 h 251"/>
                      <a:gd name="T2" fmla="*/ 146 w 286"/>
                      <a:gd name="T3" fmla="*/ 0 h 251"/>
                      <a:gd name="T4" fmla="*/ 140 w 286"/>
                      <a:gd name="T5" fmla="*/ 0 h 251"/>
                      <a:gd name="T6" fmla="*/ 94 w 286"/>
                      <a:gd name="T7" fmla="*/ 0 h 251"/>
                      <a:gd name="T8" fmla="*/ 1 w 286"/>
                      <a:gd name="T9" fmla="*/ 162 h 251"/>
                      <a:gd name="T10" fmla="*/ 143 w 286"/>
                      <a:gd name="T11" fmla="*/ 251 h 251"/>
                      <a:gd name="T12" fmla="*/ 143 w 286"/>
                      <a:gd name="T13" fmla="*/ 251 h 251"/>
                      <a:gd name="T14" fmla="*/ 143 w 286"/>
                      <a:gd name="T15" fmla="*/ 251 h 251"/>
                      <a:gd name="T16" fmla="*/ 285 w 286"/>
                      <a:gd name="T17" fmla="*/ 162 h 251"/>
                      <a:gd name="T18" fmla="*/ 192 w 286"/>
                      <a:gd name="T19" fmla="*/ 0 h 251"/>
                      <a:gd name="T20" fmla="*/ 185 w 286"/>
                      <a:gd name="T21" fmla="*/ 189 h 251"/>
                      <a:gd name="T22" fmla="*/ 155 w 286"/>
                      <a:gd name="T23" fmla="*/ 200 h 251"/>
                      <a:gd name="T24" fmla="*/ 151 w 286"/>
                      <a:gd name="T25" fmla="*/ 204 h 251"/>
                      <a:gd name="T26" fmla="*/ 151 w 286"/>
                      <a:gd name="T27" fmla="*/ 211 h 251"/>
                      <a:gd name="T28" fmla="*/ 147 w 286"/>
                      <a:gd name="T29" fmla="*/ 215 h 251"/>
                      <a:gd name="T30" fmla="*/ 134 w 286"/>
                      <a:gd name="T31" fmla="*/ 215 h 251"/>
                      <a:gd name="T32" fmla="*/ 131 w 286"/>
                      <a:gd name="T33" fmla="*/ 211 h 251"/>
                      <a:gd name="T34" fmla="*/ 131 w 286"/>
                      <a:gd name="T35" fmla="*/ 203 h 251"/>
                      <a:gd name="T36" fmla="*/ 127 w 286"/>
                      <a:gd name="T37" fmla="*/ 198 h 251"/>
                      <a:gd name="T38" fmla="*/ 89 w 286"/>
                      <a:gd name="T39" fmla="*/ 178 h 251"/>
                      <a:gd name="T40" fmla="*/ 105 w 286"/>
                      <a:gd name="T41" fmla="*/ 165 h 251"/>
                      <a:gd name="T42" fmla="*/ 106 w 286"/>
                      <a:gd name="T43" fmla="*/ 167 h 251"/>
                      <a:gd name="T44" fmla="*/ 107 w 286"/>
                      <a:gd name="T45" fmla="*/ 167 h 251"/>
                      <a:gd name="T46" fmla="*/ 108 w 286"/>
                      <a:gd name="T47" fmla="*/ 169 h 251"/>
                      <a:gd name="T48" fmla="*/ 124 w 286"/>
                      <a:gd name="T49" fmla="*/ 178 h 251"/>
                      <a:gd name="T50" fmla="*/ 127 w 286"/>
                      <a:gd name="T51" fmla="*/ 179 h 251"/>
                      <a:gd name="T52" fmla="*/ 131 w 286"/>
                      <a:gd name="T53" fmla="*/ 176 h 251"/>
                      <a:gd name="T54" fmla="*/ 131 w 286"/>
                      <a:gd name="T55" fmla="*/ 132 h 251"/>
                      <a:gd name="T56" fmla="*/ 127 w 286"/>
                      <a:gd name="T57" fmla="*/ 127 h 251"/>
                      <a:gd name="T58" fmla="*/ 107 w 286"/>
                      <a:gd name="T59" fmla="*/ 118 h 251"/>
                      <a:gd name="T60" fmla="*/ 93 w 286"/>
                      <a:gd name="T61" fmla="*/ 102 h 251"/>
                      <a:gd name="T62" fmla="*/ 101 w 286"/>
                      <a:gd name="T63" fmla="*/ 59 h 251"/>
                      <a:gd name="T64" fmla="*/ 127 w 286"/>
                      <a:gd name="T65" fmla="*/ 46 h 251"/>
                      <a:gd name="T66" fmla="*/ 131 w 286"/>
                      <a:gd name="T67" fmla="*/ 42 h 251"/>
                      <a:gd name="T68" fmla="*/ 131 w 286"/>
                      <a:gd name="T69" fmla="*/ 34 h 251"/>
                      <a:gd name="T70" fmla="*/ 134 w 286"/>
                      <a:gd name="T71" fmla="*/ 30 h 251"/>
                      <a:gd name="T72" fmla="*/ 147 w 286"/>
                      <a:gd name="T73" fmla="*/ 30 h 251"/>
                      <a:gd name="T74" fmla="*/ 151 w 286"/>
                      <a:gd name="T75" fmla="*/ 34 h 251"/>
                      <a:gd name="T76" fmla="*/ 151 w 286"/>
                      <a:gd name="T77" fmla="*/ 41 h 251"/>
                      <a:gd name="T78" fmla="*/ 155 w 286"/>
                      <a:gd name="T79" fmla="*/ 45 h 251"/>
                      <a:gd name="T80" fmla="*/ 162 w 286"/>
                      <a:gd name="T81" fmla="*/ 47 h 251"/>
                      <a:gd name="T82" fmla="*/ 191 w 286"/>
                      <a:gd name="T83" fmla="*/ 67 h 251"/>
                      <a:gd name="T84" fmla="*/ 175 w 286"/>
                      <a:gd name="T85" fmla="*/ 79 h 251"/>
                      <a:gd name="T86" fmla="*/ 174 w 286"/>
                      <a:gd name="T87" fmla="*/ 78 h 251"/>
                      <a:gd name="T88" fmla="*/ 173 w 286"/>
                      <a:gd name="T89" fmla="*/ 77 h 251"/>
                      <a:gd name="T90" fmla="*/ 172 w 286"/>
                      <a:gd name="T91" fmla="*/ 75 h 251"/>
                      <a:gd name="T92" fmla="*/ 156 w 286"/>
                      <a:gd name="T93" fmla="*/ 66 h 251"/>
                      <a:gd name="T94" fmla="*/ 155 w 286"/>
                      <a:gd name="T95" fmla="*/ 65 h 251"/>
                      <a:gd name="T96" fmla="*/ 151 w 286"/>
                      <a:gd name="T97" fmla="*/ 68 h 251"/>
                      <a:gd name="T98" fmla="*/ 151 w 286"/>
                      <a:gd name="T99" fmla="*/ 112 h 251"/>
                      <a:gd name="T100" fmla="*/ 154 w 286"/>
                      <a:gd name="T101" fmla="*/ 117 h 251"/>
                      <a:gd name="T102" fmla="*/ 196 w 286"/>
                      <a:gd name="T103" fmla="*/ 147 h 251"/>
                      <a:gd name="T104" fmla="*/ 185 w 286"/>
                      <a:gd name="T105" fmla="*/ 189 h 2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286" h="251">
                        <a:moveTo>
                          <a:pt x="192" y="0"/>
                        </a:moveTo>
                        <a:cubicBezTo>
                          <a:pt x="146" y="0"/>
                          <a:pt x="146" y="0"/>
                          <a:pt x="146" y="0"/>
                        </a:cubicBezTo>
                        <a:cubicBezTo>
                          <a:pt x="140" y="0"/>
                          <a:pt x="140" y="0"/>
                          <a:pt x="140" y="0"/>
                        </a:cubicBezTo>
                        <a:cubicBezTo>
                          <a:pt x="94" y="0"/>
                          <a:pt x="94" y="0"/>
                          <a:pt x="94" y="0"/>
                        </a:cubicBezTo>
                        <a:cubicBezTo>
                          <a:pt x="79" y="32"/>
                          <a:pt x="0" y="71"/>
                          <a:pt x="1" y="162"/>
                        </a:cubicBezTo>
                        <a:cubicBezTo>
                          <a:pt x="1" y="239"/>
                          <a:pt x="58" y="251"/>
                          <a:pt x="143" y="251"/>
                        </a:cubicBezTo>
                        <a:cubicBezTo>
                          <a:pt x="143" y="251"/>
                          <a:pt x="143" y="251"/>
                          <a:pt x="143" y="251"/>
                        </a:cubicBezTo>
                        <a:cubicBezTo>
                          <a:pt x="143" y="251"/>
                          <a:pt x="143" y="251"/>
                          <a:pt x="143" y="251"/>
                        </a:cubicBezTo>
                        <a:cubicBezTo>
                          <a:pt x="228" y="251"/>
                          <a:pt x="285" y="239"/>
                          <a:pt x="285" y="162"/>
                        </a:cubicBezTo>
                        <a:cubicBezTo>
                          <a:pt x="286" y="71"/>
                          <a:pt x="206" y="32"/>
                          <a:pt x="192" y="0"/>
                        </a:cubicBezTo>
                        <a:close/>
                        <a:moveTo>
                          <a:pt x="185" y="189"/>
                        </a:moveTo>
                        <a:cubicBezTo>
                          <a:pt x="177" y="196"/>
                          <a:pt x="155" y="200"/>
                          <a:pt x="155" y="200"/>
                        </a:cubicBezTo>
                        <a:cubicBezTo>
                          <a:pt x="153" y="200"/>
                          <a:pt x="151" y="202"/>
                          <a:pt x="151" y="204"/>
                        </a:cubicBezTo>
                        <a:cubicBezTo>
                          <a:pt x="151" y="211"/>
                          <a:pt x="151" y="211"/>
                          <a:pt x="151" y="211"/>
                        </a:cubicBezTo>
                        <a:cubicBezTo>
                          <a:pt x="151" y="213"/>
                          <a:pt x="149" y="215"/>
                          <a:pt x="147" y="215"/>
                        </a:cubicBezTo>
                        <a:cubicBezTo>
                          <a:pt x="134" y="215"/>
                          <a:pt x="134" y="215"/>
                          <a:pt x="134" y="215"/>
                        </a:cubicBezTo>
                        <a:cubicBezTo>
                          <a:pt x="132" y="215"/>
                          <a:pt x="131" y="213"/>
                          <a:pt x="131" y="211"/>
                        </a:cubicBezTo>
                        <a:cubicBezTo>
                          <a:pt x="131" y="203"/>
                          <a:pt x="131" y="203"/>
                          <a:pt x="131" y="203"/>
                        </a:cubicBezTo>
                        <a:cubicBezTo>
                          <a:pt x="131" y="201"/>
                          <a:pt x="129" y="199"/>
                          <a:pt x="127" y="198"/>
                        </a:cubicBezTo>
                        <a:cubicBezTo>
                          <a:pt x="127" y="198"/>
                          <a:pt x="96" y="189"/>
                          <a:pt x="89" y="178"/>
                        </a:cubicBezTo>
                        <a:cubicBezTo>
                          <a:pt x="84" y="170"/>
                          <a:pt x="99" y="156"/>
                          <a:pt x="105" y="165"/>
                        </a:cubicBezTo>
                        <a:cubicBezTo>
                          <a:pt x="105" y="166"/>
                          <a:pt x="106" y="166"/>
                          <a:pt x="106" y="167"/>
                        </a:cubicBezTo>
                        <a:cubicBezTo>
                          <a:pt x="106" y="167"/>
                          <a:pt x="105" y="166"/>
                          <a:pt x="107" y="167"/>
                        </a:cubicBezTo>
                        <a:cubicBezTo>
                          <a:pt x="107" y="168"/>
                          <a:pt x="108" y="169"/>
                          <a:pt x="108" y="169"/>
                        </a:cubicBezTo>
                        <a:cubicBezTo>
                          <a:pt x="112" y="172"/>
                          <a:pt x="119" y="176"/>
                          <a:pt x="124" y="178"/>
                        </a:cubicBezTo>
                        <a:cubicBezTo>
                          <a:pt x="126" y="179"/>
                          <a:pt x="127" y="179"/>
                          <a:pt x="127" y="179"/>
                        </a:cubicBezTo>
                        <a:cubicBezTo>
                          <a:pt x="129" y="180"/>
                          <a:pt x="131" y="178"/>
                          <a:pt x="131" y="176"/>
                        </a:cubicBezTo>
                        <a:cubicBezTo>
                          <a:pt x="131" y="132"/>
                          <a:pt x="131" y="132"/>
                          <a:pt x="131" y="132"/>
                        </a:cubicBezTo>
                        <a:cubicBezTo>
                          <a:pt x="131" y="130"/>
                          <a:pt x="129" y="128"/>
                          <a:pt x="127" y="127"/>
                        </a:cubicBezTo>
                        <a:cubicBezTo>
                          <a:pt x="127" y="127"/>
                          <a:pt x="110" y="119"/>
                          <a:pt x="107" y="118"/>
                        </a:cubicBezTo>
                        <a:cubicBezTo>
                          <a:pt x="101" y="114"/>
                          <a:pt x="96" y="108"/>
                          <a:pt x="93" y="102"/>
                        </a:cubicBezTo>
                        <a:cubicBezTo>
                          <a:pt x="86" y="88"/>
                          <a:pt x="89" y="71"/>
                          <a:pt x="101" y="59"/>
                        </a:cubicBezTo>
                        <a:cubicBezTo>
                          <a:pt x="109" y="52"/>
                          <a:pt x="127" y="46"/>
                          <a:pt x="127" y="46"/>
                        </a:cubicBezTo>
                        <a:cubicBezTo>
                          <a:pt x="129" y="46"/>
                          <a:pt x="131" y="44"/>
                          <a:pt x="131" y="42"/>
                        </a:cubicBezTo>
                        <a:cubicBezTo>
                          <a:pt x="131" y="34"/>
                          <a:pt x="131" y="34"/>
                          <a:pt x="131" y="34"/>
                        </a:cubicBezTo>
                        <a:cubicBezTo>
                          <a:pt x="131" y="32"/>
                          <a:pt x="132" y="30"/>
                          <a:pt x="134" y="30"/>
                        </a:cubicBezTo>
                        <a:cubicBezTo>
                          <a:pt x="147" y="30"/>
                          <a:pt x="147" y="30"/>
                          <a:pt x="147" y="30"/>
                        </a:cubicBezTo>
                        <a:cubicBezTo>
                          <a:pt x="149" y="30"/>
                          <a:pt x="151" y="32"/>
                          <a:pt x="151" y="34"/>
                        </a:cubicBezTo>
                        <a:cubicBezTo>
                          <a:pt x="151" y="41"/>
                          <a:pt x="151" y="41"/>
                          <a:pt x="151" y="41"/>
                        </a:cubicBezTo>
                        <a:cubicBezTo>
                          <a:pt x="151" y="43"/>
                          <a:pt x="153" y="45"/>
                          <a:pt x="155" y="45"/>
                        </a:cubicBezTo>
                        <a:cubicBezTo>
                          <a:pt x="155" y="45"/>
                          <a:pt x="158" y="46"/>
                          <a:pt x="162" y="47"/>
                        </a:cubicBezTo>
                        <a:cubicBezTo>
                          <a:pt x="172" y="50"/>
                          <a:pt x="186" y="58"/>
                          <a:pt x="191" y="67"/>
                        </a:cubicBezTo>
                        <a:cubicBezTo>
                          <a:pt x="196" y="75"/>
                          <a:pt x="181" y="88"/>
                          <a:pt x="175" y="79"/>
                        </a:cubicBezTo>
                        <a:cubicBezTo>
                          <a:pt x="175" y="79"/>
                          <a:pt x="174" y="78"/>
                          <a:pt x="174" y="78"/>
                        </a:cubicBezTo>
                        <a:cubicBezTo>
                          <a:pt x="174" y="77"/>
                          <a:pt x="175" y="79"/>
                          <a:pt x="173" y="77"/>
                        </a:cubicBezTo>
                        <a:cubicBezTo>
                          <a:pt x="173" y="76"/>
                          <a:pt x="172" y="76"/>
                          <a:pt x="172" y="75"/>
                        </a:cubicBezTo>
                        <a:cubicBezTo>
                          <a:pt x="168" y="72"/>
                          <a:pt x="161" y="67"/>
                          <a:pt x="156" y="66"/>
                        </a:cubicBezTo>
                        <a:cubicBezTo>
                          <a:pt x="155" y="65"/>
                          <a:pt x="155" y="65"/>
                          <a:pt x="155" y="65"/>
                        </a:cubicBezTo>
                        <a:cubicBezTo>
                          <a:pt x="153" y="64"/>
                          <a:pt x="151" y="66"/>
                          <a:pt x="151" y="68"/>
                        </a:cubicBezTo>
                        <a:cubicBezTo>
                          <a:pt x="151" y="112"/>
                          <a:pt x="151" y="112"/>
                          <a:pt x="151" y="112"/>
                        </a:cubicBezTo>
                        <a:cubicBezTo>
                          <a:pt x="151" y="114"/>
                          <a:pt x="153" y="116"/>
                          <a:pt x="154" y="117"/>
                        </a:cubicBezTo>
                        <a:cubicBezTo>
                          <a:pt x="154" y="117"/>
                          <a:pt x="191" y="132"/>
                          <a:pt x="196" y="147"/>
                        </a:cubicBezTo>
                        <a:cubicBezTo>
                          <a:pt x="201" y="162"/>
                          <a:pt x="196" y="179"/>
                          <a:pt x="185" y="189"/>
                        </a:cubicBezTo>
                        <a:close/>
                      </a:path>
                    </a:pathLst>
                  </a:custGeom>
                  <a:solidFill>
                    <a:srgbClr val="009FE9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defTabSz="685800">
                      <a:defRPr/>
                    </a:pPr>
                    <a:endParaRPr lang="zh-CN" altLang="en-US" sz="135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7" name="组合 18"/>
          <p:cNvGrpSpPr/>
          <p:nvPr/>
        </p:nvGrpSpPr>
        <p:grpSpPr bwMode="auto">
          <a:xfrm>
            <a:off x="5255419" y="3430588"/>
            <a:ext cx="1001712" cy="1003300"/>
            <a:chOff x="5275081" y="3540757"/>
            <a:chExt cx="1001898" cy="1001899"/>
          </a:xfrm>
        </p:grpSpPr>
        <p:sp>
          <p:nvSpPr>
            <p:cNvPr id="28" name="Freeform 12"/>
            <p:cNvSpPr/>
            <p:nvPr/>
          </p:nvSpPr>
          <p:spPr bwMode="auto">
            <a:xfrm>
              <a:off x="5275081" y="3540757"/>
              <a:ext cx="1001898" cy="1001899"/>
            </a:xfrm>
            <a:custGeom>
              <a:avLst/>
              <a:gdLst>
                <a:gd name="T0" fmla="*/ 2147483646 w 553"/>
                <a:gd name="T1" fmla="*/ 2147483646 h 553"/>
                <a:gd name="T2" fmla="*/ 0 w 553"/>
                <a:gd name="T3" fmla="*/ 2147483646 h 553"/>
                <a:gd name="T4" fmla="*/ 0 w 553"/>
                <a:gd name="T5" fmla="*/ 0 h 553"/>
                <a:gd name="T6" fmla="*/ 2147483646 w 553"/>
                <a:gd name="T7" fmla="*/ 0 h 553"/>
                <a:gd name="T8" fmla="*/ 2147483646 w 553"/>
                <a:gd name="T9" fmla="*/ 2147483646 h 553"/>
                <a:gd name="T10" fmla="*/ 2147483646 w 553"/>
                <a:gd name="T11" fmla="*/ 2147483646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556206" y="3821882"/>
              <a:ext cx="439648" cy="439648"/>
              <a:chOff x="3672919" y="-1368981"/>
              <a:chExt cx="679654" cy="679654"/>
            </a:xfrm>
            <a:solidFill>
              <a:schemeClr val="bg1"/>
            </a:solidFill>
          </p:grpSpPr>
          <p:sp>
            <p:nvSpPr>
              <p:cNvPr id="30" name="Freeform 74"/>
              <p:cNvSpPr>
                <a:spLocks noEditPoints="1"/>
              </p:cNvSpPr>
              <p:nvPr/>
            </p:nvSpPr>
            <p:spPr bwMode="auto">
              <a:xfrm>
                <a:off x="3672919" y="-1368981"/>
                <a:ext cx="679654" cy="679654"/>
              </a:xfrm>
              <a:custGeom>
                <a:avLst/>
                <a:gdLst>
                  <a:gd name="T0" fmla="*/ 95 w 242"/>
                  <a:gd name="T1" fmla="*/ 208 h 242"/>
                  <a:gd name="T2" fmla="*/ 66 w 242"/>
                  <a:gd name="T3" fmla="*/ 210 h 242"/>
                  <a:gd name="T4" fmla="*/ 34 w 242"/>
                  <a:gd name="T5" fmla="*/ 206 h 242"/>
                  <a:gd name="T6" fmla="*/ 30 w 242"/>
                  <a:gd name="T7" fmla="*/ 174 h 242"/>
                  <a:gd name="T8" fmla="*/ 37 w 242"/>
                  <a:gd name="T9" fmla="*/ 155 h 242"/>
                  <a:gd name="T10" fmla="*/ 19 w 242"/>
                  <a:gd name="T11" fmla="*/ 146 h 242"/>
                  <a:gd name="T12" fmla="*/ 0 w 242"/>
                  <a:gd name="T13" fmla="*/ 119 h 242"/>
                  <a:gd name="T14" fmla="*/ 20 w 242"/>
                  <a:gd name="T15" fmla="*/ 95 h 242"/>
                  <a:gd name="T16" fmla="*/ 37 w 242"/>
                  <a:gd name="T17" fmla="*/ 87 h 242"/>
                  <a:gd name="T18" fmla="*/ 31 w 242"/>
                  <a:gd name="T19" fmla="*/ 67 h 242"/>
                  <a:gd name="T20" fmla="*/ 34 w 242"/>
                  <a:gd name="T21" fmla="*/ 34 h 242"/>
                  <a:gd name="T22" fmla="*/ 68 w 242"/>
                  <a:gd name="T23" fmla="*/ 31 h 242"/>
                  <a:gd name="T24" fmla="*/ 88 w 242"/>
                  <a:gd name="T25" fmla="*/ 36 h 242"/>
                  <a:gd name="T26" fmla="*/ 96 w 242"/>
                  <a:gd name="T27" fmla="*/ 20 h 242"/>
                  <a:gd name="T28" fmla="*/ 122 w 242"/>
                  <a:gd name="T29" fmla="*/ 0 h 242"/>
                  <a:gd name="T30" fmla="*/ 146 w 242"/>
                  <a:gd name="T31" fmla="*/ 21 h 242"/>
                  <a:gd name="T32" fmla="*/ 153 w 242"/>
                  <a:gd name="T33" fmla="*/ 36 h 242"/>
                  <a:gd name="T34" fmla="*/ 172 w 242"/>
                  <a:gd name="T35" fmla="*/ 32 h 242"/>
                  <a:gd name="T36" fmla="*/ 208 w 242"/>
                  <a:gd name="T37" fmla="*/ 35 h 242"/>
                  <a:gd name="T38" fmla="*/ 208 w 242"/>
                  <a:gd name="T39" fmla="*/ 69 h 242"/>
                  <a:gd name="T40" fmla="*/ 205 w 242"/>
                  <a:gd name="T41" fmla="*/ 88 h 242"/>
                  <a:gd name="T42" fmla="*/ 220 w 242"/>
                  <a:gd name="T43" fmla="*/ 95 h 242"/>
                  <a:gd name="T44" fmla="*/ 242 w 242"/>
                  <a:gd name="T45" fmla="*/ 120 h 242"/>
                  <a:gd name="T46" fmla="*/ 220 w 242"/>
                  <a:gd name="T47" fmla="*/ 146 h 242"/>
                  <a:gd name="T48" fmla="*/ 205 w 242"/>
                  <a:gd name="T49" fmla="*/ 153 h 242"/>
                  <a:gd name="T50" fmla="*/ 209 w 242"/>
                  <a:gd name="T51" fmla="*/ 172 h 242"/>
                  <a:gd name="T52" fmla="*/ 207 w 242"/>
                  <a:gd name="T53" fmla="*/ 206 h 242"/>
                  <a:gd name="T54" fmla="*/ 172 w 242"/>
                  <a:gd name="T55" fmla="*/ 208 h 242"/>
                  <a:gd name="T56" fmla="*/ 155 w 242"/>
                  <a:gd name="T57" fmla="*/ 204 h 242"/>
                  <a:gd name="T58" fmla="*/ 146 w 242"/>
                  <a:gd name="T59" fmla="*/ 216 h 242"/>
                  <a:gd name="T60" fmla="*/ 117 w 242"/>
                  <a:gd name="T61" fmla="*/ 242 h 242"/>
                  <a:gd name="T62" fmla="*/ 96 w 242"/>
                  <a:gd name="T63" fmla="*/ 213 h 242"/>
                  <a:gd name="T64" fmla="*/ 95 w 242"/>
                  <a:gd name="T65" fmla="*/ 208 h 242"/>
                  <a:gd name="T66" fmla="*/ 121 w 242"/>
                  <a:gd name="T67" fmla="*/ 168 h 242"/>
                  <a:gd name="T68" fmla="*/ 168 w 242"/>
                  <a:gd name="T69" fmla="*/ 120 h 242"/>
                  <a:gd name="T70" fmla="*/ 122 w 242"/>
                  <a:gd name="T71" fmla="*/ 74 h 242"/>
                  <a:gd name="T72" fmla="*/ 74 w 242"/>
                  <a:gd name="T73" fmla="*/ 120 h 242"/>
                  <a:gd name="T74" fmla="*/ 121 w 242"/>
                  <a:gd name="T75" fmla="*/ 16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2" h="242">
                    <a:moveTo>
                      <a:pt x="95" y="208"/>
                    </a:moveTo>
                    <a:cubicBezTo>
                      <a:pt x="85" y="199"/>
                      <a:pt x="76" y="199"/>
                      <a:pt x="66" y="210"/>
                    </a:cubicBezTo>
                    <a:cubicBezTo>
                      <a:pt x="54" y="223"/>
                      <a:pt x="44" y="216"/>
                      <a:pt x="34" y="206"/>
                    </a:cubicBezTo>
                    <a:cubicBezTo>
                      <a:pt x="24" y="196"/>
                      <a:pt x="20" y="187"/>
                      <a:pt x="30" y="174"/>
                    </a:cubicBezTo>
                    <a:cubicBezTo>
                      <a:pt x="34" y="169"/>
                      <a:pt x="39" y="160"/>
                      <a:pt x="37" y="155"/>
                    </a:cubicBezTo>
                    <a:cubicBezTo>
                      <a:pt x="36" y="150"/>
                      <a:pt x="26" y="147"/>
                      <a:pt x="19" y="146"/>
                    </a:cubicBezTo>
                    <a:cubicBezTo>
                      <a:pt x="2" y="144"/>
                      <a:pt x="0" y="133"/>
                      <a:pt x="0" y="119"/>
                    </a:cubicBezTo>
                    <a:cubicBezTo>
                      <a:pt x="0" y="105"/>
                      <a:pt x="5" y="97"/>
                      <a:pt x="20" y="95"/>
                    </a:cubicBezTo>
                    <a:cubicBezTo>
                      <a:pt x="26" y="95"/>
                      <a:pt x="36" y="91"/>
                      <a:pt x="37" y="87"/>
                    </a:cubicBezTo>
                    <a:cubicBezTo>
                      <a:pt x="38" y="81"/>
                      <a:pt x="36" y="72"/>
                      <a:pt x="31" y="67"/>
                    </a:cubicBezTo>
                    <a:cubicBezTo>
                      <a:pt x="20" y="55"/>
                      <a:pt x="23" y="45"/>
                      <a:pt x="34" y="34"/>
                    </a:cubicBezTo>
                    <a:cubicBezTo>
                      <a:pt x="44" y="24"/>
                      <a:pt x="54" y="19"/>
                      <a:pt x="68" y="31"/>
                    </a:cubicBezTo>
                    <a:cubicBezTo>
                      <a:pt x="73" y="35"/>
                      <a:pt x="82" y="38"/>
                      <a:pt x="88" y="36"/>
                    </a:cubicBezTo>
                    <a:cubicBezTo>
                      <a:pt x="92" y="35"/>
                      <a:pt x="95" y="26"/>
                      <a:pt x="96" y="20"/>
                    </a:cubicBezTo>
                    <a:cubicBezTo>
                      <a:pt x="97" y="2"/>
                      <a:pt x="108" y="0"/>
                      <a:pt x="122" y="0"/>
                    </a:cubicBezTo>
                    <a:cubicBezTo>
                      <a:pt x="137" y="0"/>
                      <a:pt x="146" y="4"/>
                      <a:pt x="146" y="21"/>
                    </a:cubicBezTo>
                    <a:cubicBezTo>
                      <a:pt x="146" y="26"/>
                      <a:pt x="150" y="35"/>
                      <a:pt x="153" y="36"/>
                    </a:cubicBezTo>
                    <a:cubicBezTo>
                      <a:pt x="159" y="38"/>
                      <a:pt x="168" y="36"/>
                      <a:pt x="172" y="32"/>
                    </a:cubicBezTo>
                    <a:cubicBezTo>
                      <a:pt x="186" y="20"/>
                      <a:pt x="196" y="23"/>
                      <a:pt x="208" y="35"/>
                    </a:cubicBezTo>
                    <a:cubicBezTo>
                      <a:pt x="220" y="47"/>
                      <a:pt x="220" y="57"/>
                      <a:pt x="208" y="69"/>
                    </a:cubicBezTo>
                    <a:cubicBezTo>
                      <a:pt x="205" y="73"/>
                      <a:pt x="203" y="82"/>
                      <a:pt x="205" y="88"/>
                    </a:cubicBezTo>
                    <a:cubicBezTo>
                      <a:pt x="206" y="92"/>
                      <a:pt x="215" y="95"/>
                      <a:pt x="220" y="95"/>
                    </a:cubicBezTo>
                    <a:cubicBezTo>
                      <a:pt x="237" y="96"/>
                      <a:pt x="242" y="104"/>
                      <a:pt x="242" y="120"/>
                    </a:cubicBezTo>
                    <a:cubicBezTo>
                      <a:pt x="242" y="135"/>
                      <a:pt x="238" y="145"/>
                      <a:pt x="220" y="146"/>
                    </a:cubicBezTo>
                    <a:cubicBezTo>
                      <a:pt x="215" y="146"/>
                      <a:pt x="206" y="150"/>
                      <a:pt x="205" y="153"/>
                    </a:cubicBezTo>
                    <a:cubicBezTo>
                      <a:pt x="203" y="159"/>
                      <a:pt x="205" y="168"/>
                      <a:pt x="209" y="172"/>
                    </a:cubicBezTo>
                    <a:cubicBezTo>
                      <a:pt x="221" y="185"/>
                      <a:pt x="218" y="195"/>
                      <a:pt x="207" y="206"/>
                    </a:cubicBezTo>
                    <a:cubicBezTo>
                      <a:pt x="195" y="218"/>
                      <a:pt x="185" y="220"/>
                      <a:pt x="172" y="208"/>
                    </a:cubicBezTo>
                    <a:cubicBezTo>
                      <a:pt x="168" y="205"/>
                      <a:pt x="160" y="203"/>
                      <a:pt x="155" y="204"/>
                    </a:cubicBezTo>
                    <a:cubicBezTo>
                      <a:pt x="151" y="204"/>
                      <a:pt x="146" y="212"/>
                      <a:pt x="146" y="216"/>
                    </a:cubicBezTo>
                    <a:cubicBezTo>
                      <a:pt x="147" y="237"/>
                      <a:pt x="136" y="242"/>
                      <a:pt x="117" y="242"/>
                    </a:cubicBezTo>
                    <a:cubicBezTo>
                      <a:pt x="97" y="241"/>
                      <a:pt x="95" y="229"/>
                      <a:pt x="96" y="213"/>
                    </a:cubicBezTo>
                    <a:cubicBezTo>
                      <a:pt x="96" y="211"/>
                      <a:pt x="96" y="209"/>
                      <a:pt x="95" y="208"/>
                    </a:cubicBezTo>
                    <a:close/>
                    <a:moveTo>
                      <a:pt x="121" y="168"/>
                    </a:moveTo>
                    <a:cubicBezTo>
                      <a:pt x="146" y="167"/>
                      <a:pt x="169" y="144"/>
                      <a:pt x="168" y="120"/>
                    </a:cubicBezTo>
                    <a:cubicBezTo>
                      <a:pt x="167" y="96"/>
                      <a:pt x="145" y="74"/>
                      <a:pt x="122" y="74"/>
                    </a:cubicBezTo>
                    <a:cubicBezTo>
                      <a:pt x="97" y="73"/>
                      <a:pt x="74" y="96"/>
                      <a:pt x="74" y="120"/>
                    </a:cubicBezTo>
                    <a:cubicBezTo>
                      <a:pt x="74" y="145"/>
                      <a:pt x="97" y="168"/>
                      <a:pt x="121" y="168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75"/>
              <p:cNvSpPr/>
              <p:nvPr/>
            </p:nvSpPr>
            <p:spPr bwMode="auto">
              <a:xfrm>
                <a:off x="3941923" y="-1099978"/>
                <a:ext cx="144022" cy="141642"/>
              </a:xfrm>
              <a:custGeom>
                <a:avLst/>
                <a:gdLst>
                  <a:gd name="T0" fmla="*/ 25 w 51"/>
                  <a:gd name="T1" fmla="*/ 0 h 50"/>
                  <a:gd name="T2" fmla="*/ 50 w 51"/>
                  <a:gd name="T3" fmla="*/ 25 h 50"/>
                  <a:gd name="T4" fmla="*/ 26 w 51"/>
                  <a:gd name="T5" fmla="*/ 49 h 50"/>
                  <a:gd name="T6" fmla="*/ 0 w 51"/>
                  <a:gd name="T7" fmla="*/ 25 h 50"/>
                  <a:gd name="T8" fmla="*/ 25 w 51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0">
                    <a:moveTo>
                      <a:pt x="25" y="0"/>
                    </a:moveTo>
                    <a:cubicBezTo>
                      <a:pt x="39" y="0"/>
                      <a:pt x="51" y="11"/>
                      <a:pt x="50" y="25"/>
                    </a:cubicBezTo>
                    <a:cubicBezTo>
                      <a:pt x="49" y="40"/>
                      <a:pt x="40" y="48"/>
                      <a:pt x="26" y="49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" name="组合 23"/>
          <p:cNvGrpSpPr/>
          <p:nvPr/>
        </p:nvGrpSpPr>
        <p:grpSpPr bwMode="auto">
          <a:xfrm>
            <a:off x="5255414" y="1112838"/>
            <a:ext cx="1001711" cy="1001712"/>
            <a:chOff x="5275081" y="1221716"/>
            <a:chExt cx="1001898" cy="1001899"/>
          </a:xfrm>
        </p:grpSpPr>
        <p:sp>
          <p:nvSpPr>
            <p:cNvPr id="24" name="Freeform 16"/>
            <p:cNvSpPr/>
            <p:nvPr/>
          </p:nvSpPr>
          <p:spPr bwMode="auto">
            <a:xfrm>
              <a:off x="5275081" y="1221716"/>
              <a:ext cx="1001898" cy="1001899"/>
            </a:xfrm>
            <a:custGeom>
              <a:avLst/>
              <a:gdLst>
                <a:gd name="T0" fmla="*/ 2147483646 w 553"/>
                <a:gd name="T1" fmla="*/ 2147483646 h 553"/>
                <a:gd name="T2" fmla="*/ 0 w 553"/>
                <a:gd name="T3" fmla="*/ 2147483646 h 553"/>
                <a:gd name="T4" fmla="*/ 0 w 553"/>
                <a:gd name="T5" fmla="*/ 0 h 553"/>
                <a:gd name="T6" fmla="*/ 2147483646 w 553"/>
                <a:gd name="T7" fmla="*/ 0 h 553"/>
                <a:gd name="T8" fmla="*/ 2147483646 w 553"/>
                <a:gd name="T9" fmla="*/ 2147483646 h 553"/>
                <a:gd name="T10" fmla="*/ 2147483646 w 553"/>
                <a:gd name="T11" fmla="*/ 2147483646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40010" y="1502329"/>
              <a:ext cx="472040" cy="402624"/>
              <a:chOff x="8022689" y="-1311747"/>
              <a:chExt cx="729731" cy="622420"/>
            </a:xfrm>
            <a:solidFill>
              <a:schemeClr val="bg1"/>
            </a:solidFill>
          </p:grpSpPr>
          <p:sp>
            <p:nvSpPr>
              <p:cNvPr id="26" name="Freeform 80"/>
              <p:cNvSpPr/>
              <p:nvPr/>
            </p:nvSpPr>
            <p:spPr bwMode="auto">
              <a:xfrm>
                <a:off x="8022689" y="-1311747"/>
                <a:ext cx="729731" cy="622420"/>
              </a:xfrm>
              <a:custGeom>
                <a:avLst/>
                <a:gdLst>
                  <a:gd name="T0" fmla="*/ 195 w 248"/>
                  <a:gd name="T1" fmla="*/ 214 h 214"/>
                  <a:gd name="T2" fmla="*/ 145 w 248"/>
                  <a:gd name="T3" fmla="*/ 214 h 214"/>
                  <a:gd name="T4" fmla="*/ 145 w 248"/>
                  <a:gd name="T5" fmla="*/ 145 h 214"/>
                  <a:gd name="T6" fmla="*/ 98 w 248"/>
                  <a:gd name="T7" fmla="*/ 145 h 214"/>
                  <a:gd name="T8" fmla="*/ 98 w 248"/>
                  <a:gd name="T9" fmla="*/ 214 h 214"/>
                  <a:gd name="T10" fmla="*/ 49 w 248"/>
                  <a:gd name="T11" fmla="*/ 214 h 214"/>
                  <a:gd name="T12" fmla="*/ 49 w 248"/>
                  <a:gd name="T13" fmla="*/ 128 h 214"/>
                  <a:gd name="T14" fmla="*/ 33 w 248"/>
                  <a:gd name="T15" fmla="*/ 141 h 214"/>
                  <a:gd name="T16" fmla="*/ 7 w 248"/>
                  <a:gd name="T17" fmla="*/ 137 h 214"/>
                  <a:gd name="T18" fmla="*/ 4 w 248"/>
                  <a:gd name="T19" fmla="*/ 112 h 214"/>
                  <a:gd name="T20" fmla="*/ 106 w 248"/>
                  <a:gd name="T21" fmla="*/ 10 h 214"/>
                  <a:gd name="T22" fmla="*/ 143 w 248"/>
                  <a:gd name="T23" fmla="*/ 15 h 214"/>
                  <a:gd name="T24" fmla="*/ 233 w 248"/>
                  <a:gd name="T25" fmla="*/ 105 h 214"/>
                  <a:gd name="T26" fmla="*/ 236 w 248"/>
                  <a:gd name="T27" fmla="*/ 138 h 214"/>
                  <a:gd name="T28" fmla="*/ 204 w 248"/>
                  <a:gd name="T29" fmla="*/ 136 h 214"/>
                  <a:gd name="T30" fmla="*/ 195 w 248"/>
                  <a:gd name="T31" fmla="*/ 128 h 214"/>
                  <a:gd name="T32" fmla="*/ 195 w 248"/>
                  <a:gd name="T33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8" h="214">
                    <a:moveTo>
                      <a:pt x="195" y="214"/>
                    </a:moveTo>
                    <a:cubicBezTo>
                      <a:pt x="176" y="214"/>
                      <a:pt x="161" y="214"/>
                      <a:pt x="145" y="214"/>
                    </a:cubicBezTo>
                    <a:cubicBezTo>
                      <a:pt x="145" y="191"/>
                      <a:pt x="145" y="169"/>
                      <a:pt x="145" y="145"/>
                    </a:cubicBezTo>
                    <a:cubicBezTo>
                      <a:pt x="129" y="145"/>
                      <a:pt x="115" y="145"/>
                      <a:pt x="98" y="145"/>
                    </a:cubicBezTo>
                    <a:cubicBezTo>
                      <a:pt x="98" y="167"/>
                      <a:pt x="98" y="190"/>
                      <a:pt x="98" y="214"/>
                    </a:cubicBezTo>
                    <a:cubicBezTo>
                      <a:pt x="81" y="214"/>
                      <a:pt x="66" y="214"/>
                      <a:pt x="49" y="214"/>
                    </a:cubicBezTo>
                    <a:cubicBezTo>
                      <a:pt x="49" y="187"/>
                      <a:pt x="49" y="160"/>
                      <a:pt x="49" y="128"/>
                    </a:cubicBezTo>
                    <a:cubicBezTo>
                      <a:pt x="41" y="135"/>
                      <a:pt x="37" y="141"/>
                      <a:pt x="33" y="141"/>
                    </a:cubicBezTo>
                    <a:cubicBezTo>
                      <a:pt x="24" y="142"/>
                      <a:pt x="12" y="143"/>
                      <a:pt x="7" y="137"/>
                    </a:cubicBezTo>
                    <a:cubicBezTo>
                      <a:pt x="2" y="132"/>
                      <a:pt x="0" y="117"/>
                      <a:pt x="4" y="112"/>
                    </a:cubicBezTo>
                    <a:cubicBezTo>
                      <a:pt x="37" y="77"/>
                      <a:pt x="71" y="43"/>
                      <a:pt x="106" y="10"/>
                    </a:cubicBezTo>
                    <a:cubicBezTo>
                      <a:pt x="117" y="0"/>
                      <a:pt x="132" y="3"/>
                      <a:pt x="143" y="15"/>
                    </a:cubicBezTo>
                    <a:cubicBezTo>
                      <a:pt x="173" y="45"/>
                      <a:pt x="203" y="75"/>
                      <a:pt x="233" y="105"/>
                    </a:cubicBezTo>
                    <a:cubicBezTo>
                      <a:pt x="244" y="115"/>
                      <a:pt x="248" y="126"/>
                      <a:pt x="236" y="138"/>
                    </a:cubicBezTo>
                    <a:cubicBezTo>
                      <a:pt x="225" y="150"/>
                      <a:pt x="214" y="148"/>
                      <a:pt x="204" y="136"/>
                    </a:cubicBezTo>
                    <a:cubicBezTo>
                      <a:pt x="202" y="135"/>
                      <a:pt x="200" y="133"/>
                      <a:pt x="195" y="128"/>
                    </a:cubicBezTo>
                    <a:cubicBezTo>
                      <a:pt x="195" y="159"/>
                      <a:pt x="195" y="186"/>
                      <a:pt x="195" y="214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1"/>
              <p:cNvSpPr/>
              <p:nvPr/>
            </p:nvSpPr>
            <p:spPr bwMode="auto">
              <a:xfrm>
                <a:off x="8540723" y="-1292026"/>
                <a:ext cx="120790" cy="183644"/>
              </a:xfrm>
              <a:custGeom>
                <a:avLst/>
                <a:gdLst>
                  <a:gd name="T0" fmla="*/ 41 w 41"/>
                  <a:gd name="T1" fmla="*/ 63 h 63"/>
                  <a:gd name="T2" fmla="*/ 10 w 41"/>
                  <a:gd name="T3" fmla="*/ 0 h 63"/>
                  <a:gd name="T4" fmla="*/ 41 w 41"/>
                  <a:gd name="T5" fmla="*/ 0 h 63"/>
                  <a:gd name="T6" fmla="*/ 41 w 41"/>
                  <a:gd name="T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63">
                    <a:moveTo>
                      <a:pt x="41" y="63"/>
                    </a:moveTo>
                    <a:cubicBezTo>
                      <a:pt x="18" y="46"/>
                      <a:pt x="0" y="31"/>
                      <a:pt x="10" y="0"/>
                    </a:cubicBezTo>
                    <a:cubicBezTo>
                      <a:pt x="20" y="0"/>
                      <a:pt x="30" y="0"/>
                      <a:pt x="41" y="0"/>
                    </a:cubicBezTo>
                    <a:cubicBezTo>
                      <a:pt x="41" y="20"/>
                      <a:pt x="41" y="40"/>
                      <a:pt x="41" y="63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组合 40"/>
          <p:cNvGrpSpPr/>
          <p:nvPr/>
        </p:nvGrpSpPr>
        <p:grpSpPr bwMode="auto">
          <a:xfrm>
            <a:off x="6411125" y="1112838"/>
            <a:ext cx="1000126" cy="1001712"/>
            <a:chOff x="6430978" y="1221716"/>
            <a:chExt cx="1000087" cy="1001899"/>
          </a:xfrm>
        </p:grpSpPr>
        <p:sp>
          <p:nvSpPr>
            <p:cNvPr id="22" name="Freeform 17"/>
            <p:cNvSpPr/>
            <p:nvPr/>
          </p:nvSpPr>
          <p:spPr bwMode="auto">
            <a:xfrm>
              <a:off x="6430978" y="1221716"/>
              <a:ext cx="1000087" cy="1001899"/>
            </a:xfrm>
            <a:custGeom>
              <a:avLst/>
              <a:gdLst>
                <a:gd name="T0" fmla="*/ 1811909434 w 552"/>
                <a:gd name="T1" fmla="*/ 1815192778 h 553"/>
                <a:gd name="T2" fmla="*/ 0 w 552"/>
                <a:gd name="T3" fmla="*/ 1815192778 h 553"/>
                <a:gd name="T4" fmla="*/ 0 w 552"/>
                <a:gd name="T5" fmla="*/ 0 h 553"/>
                <a:gd name="T6" fmla="*/ 1811909434 w 552"/>
                <a:gd name="T7" fmla="*/ 0 h 553"/>
                <a:gd name="T8" fmla="*/ 1811909434 w 552"/>
                <a:gd name="T9" fmla="*/ 1815192778 h 553"/>
                <a:gd name="T10" fmla="*/ 1811909434 w 552"/>
                <a:gd name="T11" fmla="*/ 1815192778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2" h="553">
                  <a:moveTo>
                    <a:pt x="552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9"/>
            <p:cNvSpPr>
              <a:spLocks noEditPoints="1"/>
            </p:cNvSpPr>
            <p:nvPr/>
          </p:nvSpPr>
          <p:spPr bwMode="auto">
            <a:xfrm>
              <a:off x="6749598" y="1545895"/>
              <a:ext cx="362846" cy="353540"/>
            </a:xfrm>
            <a:custGeom>
              <a:avLst/>
              <a:gdLst>
                <a:gd name="T0" fmla="*/ 2147483647 w 33"/>
                <a:gd name="T1" fmla="*/ 2147483647 h 32"/>
                <a:gd name="T2" fmla="*/ 2147483647 w 33"/>
                <a:gd name="T3" fmla="*/ 0 h 32"/>
                <a:gd name="T4" fmla="*/ 2147483647 w 33"/>
                <a:gd name="T5" fmla="*/ 0 h 32"/>
                <a:gd name="T6" fmla="*/ 2147483647 w 33"/>
                <a:gd name="T7" fmla="*/ 0 h 32"/>
                <a:gd name="T8" fmla="*/ 2147483647 w 33"/>
                <a:gd name="T9" fmla="*/ 2147483647 h 32"/>
                <a:gd name="T10" fmla="*/ 2147483647 w 33"/>
                <a:gd name="T11" fmla="*/ 2147483647 h 32"/>
                <a:gd name="T12" fmla="*/ 2147483647 w 33"/>
                <a:gd name="T13" fmla="*/ 2147483647 h 32"/>
                <a:gd name="T14" fmla="*/ 2147483647 w 33"/>
                <a:gd name="T15" fmla="*/ 2147483647 h 32"/>
                <a:gd name="T16" fmla="*/ 2147483647 w 33"/>
                <a:gd name="T17" fmla="*/ 2147483647 h 32"/>
                <a:gd name="T18" fmla="*/ 0 w 33"/>
                <a:gd name="T19" fmla="*/ 2147483647 h 32"/>
                <a:gd name="T20" fmla="*/ 2147483647 w 33"/>
                <a:gd name="T21" fmla="*/ 2147483647 h 32"/>
                <a:gd name="T22" fmla="*/ 2147483647 w 33"/>
                <a:gd name="T23" fmla="*/ 2147483647 h 32"/>
                <a:gd name="T24" fmla="*/ 2147483647 w 33"/>
                <a:gd name="T25" fmla="*/ 2147483647 h 32"/>
                <a:gd name="T26" fmla="*/ 2147483647 w 33"/>
                <a:gd name="T27" fmla="*/ 2147483647 h 32"/>
                <a:gd name="T28" fmla="*/ 2147483647 w 33"/>
                <a:gd name="T29" fmla="*/ 2147483647 h 32"/>
                <a:gd name="T30" fmla="*/ 2147483647 w 33"/>
                <a:gd name="T31" fmla="*/ 2147483647 h 32"/>
                <a:gd name="T32" fmla="*/ 2147483647 w 33"/>
                <a:gd name="T33" fmla="*/ 2147483647 h 32"/>
                <a:gd name="T34" fmla="*/ 2147483647 w 33"/>
                <a:gd name="T35" fmla="*/ 2147483647 h 32"/>
                <a:gd name="T36" fmla="*/ 2147483647 w 33"/>
                <a:gd name="T37" fmla="*/ 2147483647 h 32"/>
                <a:gd name="T38" fmla="*/ 2147483647 w 33"/>
                <a:gd name="T39" fmla="*/ 2147483647 h 32"/>
                <a:gd name="T40" fmla="*/ 2147483647 w 33"/>
                <a:gd name="T41" fmla="*/ 2147483647 h 32"/>
                <a:gd name="T42" fmla="*/ 2147483647 w 33"/>
                <a:gd name="T43" fmla="*/ 2147483647 h 32"/>
                <a:gd name="T44" fmla="*/ 2147483647 w 33"/>
                <a:gd name="T45" fmla="*/ 2147483647 h 32"/>
                <a:gd name="T46" fmla="*/ 2147483647 w 33"/>
                <a:gd name="T47" fmla="*/ 2147483647 h 32"/>
                <a:gd name="T48" fmla="*/ 2147483647 w 33"/>
                <a:gd name="T49" fmla="*/ 2147483647 h 32"/>
                <a:gd name="T50" fmla="*/ 2147483647 w 33"/>
                <a:gd name="T51" fmla="*/ 2147483647 h 32"/>
                <a:gd name="T52" fmla="*/ 2147483647 w 33"/>
                <a:gd name="T53" fmla="*/ 2147483647 h 32"/>
                <a:gd name="T54" fmla="*/ 2147483647 w 33"/>
                <a:gd name="T55" fmla="*/ 2147483647 h 32"/>
                <a:gd name="T56" fmla="*/ 2147483647 w 33"/>
                <a:gd name="T57" fmla="*/ 2147483647 h 32"/>
                <a:gd name="T58" fmla="*/ 2147483647 w 33"/>
                <a:gd name="T59" fmla="*/ 2147483647 h 32"/>
                <a:gd name="T60" fmla="*/ 2147483647 w 33"/>
                <a:gd name="T61" fmla="*/ 2147483647 h 32"/>
                <a:gd name="T62" fmla="*/ 2147483647 w 33"/>
                <a:gd name="T63" fmla="*/ 2147483647 h 32"/>
                <a:gd name="T64" fmla="*/ 2147483647 w 33"/>
                <a:gd name="T65" fmla="*/ 2147483647 h 32"/>
                <a:gd name="T66" fmla="*/ 2147483647 w 33"/>
                <a:gd name="T67" fmla="*/ 2147483647 h 32"/>
                <a:gd name="T68" fmla="*/ 2147483647 w 33"/>
                <a:gd name="T69" fmla="*/ 2147483647 h 32"/>
                <a:gd name="T70" fmla="*/ 2147483647 w 33"/>
                <a:gd name="T71" fmla="*/ 2147483647 h 32"/>
                <a:gd name="T72" fmla="*/ 2147483647 w 33"/>
                <a:gd name="T73" fmla="*/ 2147483647 h 32"/>
                <a:gd name="T74" fmla="*/ 2147483647 w 33"/>
                <a:gd name="T75" fmla="*/ 2147483647 h 3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3" h="32">
                  <a:moveTo>
                    <a:pt x="2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3" y="17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1"/>
                    <a:pt x="32" y="32"/>
                    <a:pt x="3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2" y="16"/>
                  </a:cubicBezTo>
                  <a:close/>
                  <a:moveTo>
                    <a:pt x="10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3"/>
                    <a:pt x="10" y="4"/>
                  </a:cubicBezTo>
                  <a:cubicBezTo>
                    <a:pt x="10" y="16"/>
                    <a:pt x="10" y="16"/>
                    <a:pt x="10" y="16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lose/>
                  <a:moveTo>
                    <a:pt x="21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2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19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8" y="22"/>
                  </a:moveTo>
                  <a:cubicBezTo>
                    <a:pt x="7" y="24"/>
                    <a:pt x="6" y="25"/>
                    <a:pt x="6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7" y="27"/>
                    <a:pt x="8" y="27"/>
                    <a:pt x="8" y="27"/>
                  </a:cubicBezTo>
                  <a:cubicBezTo>
                    <a:pt x="10" y="27"/>
                    <a:pt x="11" y="27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3" y="23"/>
                    <a:pt x="17" y="23"/>
                  </a:cubicBezTo>
                  <a:cubicBezTo>
                    <a:pt x="20" y="23"/>
                    <a:pt x="21" y="24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7"/>
                    <a:pt x="23" y="27"/>
                    <a:pt x="25" y="27"/>
                  </a:cubicBezTo>
                  <a:cubicBezTo>
                    <a:pt x="26" y="27"/>
                    <a:pt x="27" y="27"/>
                    <a:pt x="27" y="26"/>
                  </a:cubicBezTo>
                  <a:cubicBezTo>
                    <a:pt x="27" y="25"/>
                    <a:pt x="26" y="24"/>
                    <a:pt x="25" y="22"/>
                  </a:cubicBezTo>
                  <a:cubicBezTo>
                    <a:pt x="23" y="21"/>
                    <a:pt x="20" y="21"/>
                    <a:pt x="17" y="21"/>
                  </a:cubicBezTo>
                  <a:cubicBezTo>
                    <a:pt x="15" y="21"/>
                    <a:pt x="13" y="21"/>
                    <a:pt x="12" y="21"/>
                  </a:cubicBezTo>
                  <a:cubicBezTo>
                    <a:pt x="11" y="21"/>
                    <a:pt x="9" y="22"/>
                    <a:pt x="8" y="22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合 43"/>
          <p:cNvGrpSpPr/>
          <p:nvPr/>
        </p:nvGrpSpPr>
        <p:grpSpPr bwMode="auto">
          <a:xfrm>
            <a:off x="7585877" y="1112838"/>
            <a:ext cx="1001713" cy="1001712"/>
            <a:chOff x="7604993" y="1221716"/>
            <a:chExt cx="1001898" cy="1001899"/>
          </a:xfrm>
        </p:grpSpPr>
        <p:sp>
          <p:nvSpPr>
            <p:cNvPr id="20" name="Freeform 18"/>
            <p:cNvSpPr/>
            <p:nvPr/>
          </p:nvSpPr>
          <p:spPr bwMode="auto">
            <a:xfrm>
              <a:off x="7604993" y="1221716"/>
              <a:ext cx="1001898" cy="1001899"/>
            </a:xfrm>
            <a:custGeom>
              <a:avLst/>
              <a:gdLst>
                <a:gd name="T0" fmla="*/ 1815189154 w 553"/>
                <a:gd name="T1" fmla="*/ 1815192778 h 553"/>
                <a:gd name="T2" fmla="*/ 0 w 553"/>
                <a:gd name="T3" fmla="*/ 1815192778 h 553"/>
                <a:gd name="T4" fmla="*/ 0 w 553"/>
                <a:gd name="T5" fmla="*/ 0 h 553"/>
                <a:gd name="T6" fmla="*/ 1815189154 w 553"/>
                <a:gd name="T7" fmla="*/ 0 h 553"/>
                <a:gd name="T8" fmla="*/ 1815189154 w 553"/>
                <a:gd name="T9" fmla="*/ 1815192778 h 553"/>
                <a:gd name="T10" fmla="*/ 1815189154 w 553"/>
                <a:gd name="T11" fmla="*/ 1815192778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0"/>
            <p:cNvSpPr>
              <a:spLocks noEditPoints="1"/>
            </p:cNvSpPr>
            <p:nvPr/>
          </p:nvSpPr>
          <p:spPr bwMode="auto">
            <a:xfrm>
              <a:off x="7868218" y="1429939"/>
              <a:ext cx="475448" cy="547404"/>
            </a:xfrm>
            <a:custGeom>
              <a:avLst/>
              <a:gdLst>
                <a:gd name="T0" fmla="*/ 2147483647 w 78"/>
                <a:gd name="T1" fmla="*/ 2147483647 h 90"/>
                <a:gd name="T2" fmla="*/ 2147483647 w 78"/>
                <a:gd name="T3" fmla="*/ 2147483647 h 90"/>
                <a:gd name="T4" fmla="*/ 2147483647 w 78"/>
                <a:gd name="T5" fmla="*/ 2147483647 h 90"/>
                <a:gd name="T6" fmla="*/ 2147483647 w 78"/>
                <a:gd name="T7" fmla="*/ 2147483647 h 90"/>
                <a:gd name="T8" fmla="*/ 2147483647 w 78"/>
                <a:gd name="T9" fmla="*/ 2147483647 h 90"/>
                <a:gd name="T10" fmla="*/ 2147483647 w 78"/>
                <a:gd name="T11" fmla="*/ 2147483647 h 90"/>
                <a:gd name="T12" fmla="*/ 2147483647 w 78"/>
                <a:gd name="T13" fmla="*/ 2147483647 h 90"/>
                <a:gd name="T14" fmla="*/ 2147483647 w 78"/>
                <a:gd name="T15" fmla="*/ 2147483647 h 90"/>
                <a:gd name="T16" fmla="*/ 2147483647 w 78"/>
                <a:gd name="T17" fmla="*/ 2147483647 h 90"/>
                <a:gd name="T18" fmla="*/ 2147483647 w 78"/>
                <a:gd name="T19" fmla="*/ 2147483647 h 90"/>
                <a:gd name="T20" fmla="*/ 2147483647 w 78"/>
                <a:gd name="T21" fmla="*/ 2147483647 h 90"/>
                <a:gd name="T22" fmla="*/ 2147483647 w 78"/>
                <a:gd name="T23" fmla="*/ 2147483647 h 90"/>
                <a:gd name="T24" fmla="*/ 2147483647 w 78"/>
                <a:gd name="T25" fmla="*/ 2147483647 h 90"/>
                <a:gd name="T26" fmla="*/ 2147483647 w 78"/>
                <a:gd name="T27" fmla="*/ 2147483647 h 90"/>
                <a:gd name="T28" fmla="*/ 2147483647 w 78"/>
                <a:gd name="T29" fmla="*/ 2147483647 h 90"/>
                <a:gd name="T30" fmla="*/ 2147483647 w 78"/>
                <a:gd name="T31" fmla="*/ 2147483647 h 90"/>
                <a:gd name="T32" fmla="*/ 2147483647 w 78"/>
                <a:gd name="T33" fmla="*/ 2147483647 h 90"/>
                <a:gd name="T34" fmla="*/ 2147483647 w 78"/>
                <a:gd name="T35" fmla="*/ 2147483647 h 90"/>
                <a:gd name="T36" fmla="*/ 2147483647 w 78"/>
                <a:gd name="T37" fmla="*/ 2147483647 h 90"/>
                <a:gd name="T38" fmla="*/ 2147483647 w 78"/>
                <a:gd name="T39" fmla="*/ 2147483647 h 90"/>
                <a:gd name="T40" fmla="*/ 2147483647 w 78"/>
                <a:gd name="T41" fmla="*/ 2147483647 h 90"/>
                <a:gd name="T42" fmla="*/ 2147483647 w 78"/>
                <a:gd name="T43" fmla="*/ 0 h 90"/>
                <a:gd name="T44" fmla="*/ 2147483647 w 78"/>
                <a:gd name="T45" fmla="*/ 2147483647 h 90"/>
                <a:gd name="T46" fmla="*/ 2147483647 w 78"/>
                <a:gd name="T47" fmla="*/ 2147483647 h 90"/>
                <a:gd name="T48" fmla="*/ 2147483647 w 78"/>
                <a:gd name="T49" fmla="*/ 2147483647 h 90"/>
                <a:gd name="T50" fmla="*/ 2147483647 w 78"/>
                <a:gd name="T51" fmla="*/ 2147483647 h 90"/>
                <a:gd name="T52" fmla="*/ 0 w 78"/>
                <a:gd name="T53" fmla="*/ 2147483647 h 90"/>
                <a:gd name="T54" fmla="*/ 2147483647 w 78"/>
                <a:gd name="T55" fmla="*/ 2147483647 h 90"/>
                <a:gd name="T56" fmla="*/ 2147483647 w 78"/>
                <a:gd name="T57" fmla="*/ 2147483647 h 90"/>
                <a:gd name="T58" fmla="*/ 2147483647 w 78"/>
                <a:gd name="T59" fmla="*/ 2147483647 h 90"/>
                <a:gd name="T60" fmla="*/ 2147483647 w 78"/>
                <a:gd name="T61" fmla="*/ 2147483647 h 90"/>
                <a:gd name="T62" fmla="*/ 2147483647 w 78"/>
                <a:gd name="T63" fmla="*/ 2147483647 h 90"/>
                <a:gd name="T64" fmla="*/ 2147483647 w 78"/>
                <a:gd name="T65" fmla="*/ 2147483647 h 90"/>
                <a:gd name="T66" fmla="*/ 2147483647 w 78"/>
                <a:gd name="T67" fmla="*/ 2147483647 h 90"/>
                <a:gd name="T68" fmla="*/ 2147483647 w 78"/>
                <a:gd name="T69" fmla="*/ 2147483647 h 90"/>
                <a:gd name="T70" fmla="*/ 2147483647 w 78"/>
                <a:gd name="T71" fmla="*/ 2147483647 h 90"/>
                <a:gd name="T72" fmla="*/ 2147483647 w 78"/>
                <a:gd name="T73" fmla="*/ 2147483647 h 90"/>
                <a:gd name="T74" fmla="*/ 2147483647 w 78"/>
                <a:gd name="T75" fmla="*/ 2147483647 h 90"/>
                <a:gd name="T76" fmla="*/ 2147483647 w 78"/>
                <a:gd name="T77" fmla="*/ 2147483647 h 90"/>
                <a:gd name="T78" fmla="*/ 2147483647 w 78"/>
                <a:gd name="T79" fmla="*/ 2147483647 h 90"/>
                <a:gd name="T80" fmla="*/ 2147483647 w 78"/>
                <a:gd name="T81" fmla="*/ 2147483647 h 90"/>
                <a:gd name="T82" fmla="*/ 2147483647 w 78"/>
                <a:gd name="T83" fmla="*/ 2147483647 h 90"/>
                <a:gd name="T84" fmla="*/ 2147483647 w 78"/>
                <a:gd name="T85" fmla="*/ 2147483647 h 90"/>
                <a:gd name="T86" fmla="*/ 2147483647 w 78"/>
                <a:gd name="T87" fmla="*/ 2147483647 h 90"/>
                <a:gd name="T88" fmla="*/ 2147483647 w 78"/>
                <a:gd name="T89" fmla="*/ 2147483647 h 90"/>
                <a:gd name="T90" fmla="*/ 2147483647 w 78"/>
                <a:gd name="T91" fmla="*/ 2147483647 h 90"/>
                <a:gd name="T92" fmla="*/ 2147483647 w 78"/>
                <a:gd name="T93" fmla="*/ 2147483647 h 90"/>
                <a:gd name="T94" fmla="*/ 2147483647 w 78"/>
                <a:gd name="T95" fmla="*/ 2147483647 h 90"/>
                <a:gd name="T96" fmla="*/ 2147483647 w 78"/>
                <a:gd name="T97" fmla="*/ 2147483647 h 90"/>
                <a:gd name="T98" fmla="*/ 2147483647 w 78"/>
                <a:gd name="T99" fmla="*/ 2147483647 h 90"/>
                <a:gd name="T100" fmla="*/ 2147483647 w 78"/>
                <a:gd name="T101" fmla="*/ 2147483647 h 90"/>
                <a:gd name="T102" fmla="*/ 2147483647 w 78"/>
                <a:gd name="T103" fmla="*/ 2147483647 h 90"/>
                <a:gd name="T104" fmla="*/ 2147483647 w 78"/>
                <a:gd name="T105" fmla="*/ 2147483647 h 90"/>
                <a:gd name="T106" fmla="*/ 2147483647 w 78"/>
                <a:gd name="T107" fmla="*/ 2147483647 h 90"/>
                <a:gd name="T108" fmla="*/ 2147483647 w 78"/>
                <a:gd name="T109" fmla="*/ 2147483647 h 90"/>
                <a:gd name="T110" fmla="*/ 2147483647 w 78"/>
                <a:gd name="T111" fmla="*/ 2147483647 h 90"/>
                <a:gd name="T112" fmla="*/ 2147483647 w 78"/>
                <a:gd name="T113" fmla="*/ 2147483647 h 90"/>
                <a:gd name="T114" fmla="*/ 2147483647 w 78"/>
                <a:gd name="T115" fmla="*/ 2147483647 h 90"/>
                <a:gd name="T116" fmla="*/ 2147483647 w 78"/>
                <a:gd name="T117" fmla="*/ 2147483647 h 9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8" h="90">
                  <a:moveTo>
                    <a:pt x="2" y="85"/>
                  </a:moveTo>
                  <a:cubicBezTo>
                    <a:pt x="61" y="85"/>
                    <a:pt x="61" y="85"/>
                    <a:pt x="61" y="85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89"/>
                    <a:pt x="60" y="90"/>
                    <a:pt x="59" y="90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4" y="90"/>
                    <a:pt x="2" y="89"/>
                    <a:pt x="2" y="87"/>
                  </a:cubicBezTo>
                  <a:cubicBezTo>
                    <a:pt x="2" y="85"/>
                    <a:pt x="2" y="85"/>
                    <a:pt x="2" y="85"/>
                  </a:cubicBezTo>
                  <a:close/>
                  <a:moveTo>
                    <a:pt x="15" y="33"/>
                  </a:moveTo>
                  <a:cubicBezTo>
                    <a:pt x="14" y="31"/>
                    <a:pt x="14" y="26"/>
                    <a:pt x="19" y="23"/>
                  </a:cubicBezTo>
                  <a:cubicBezTo>
                    <a:pt x="26" y="20"/>
                    <a:pt x="27" y="15"/>
                    <a:pt x="25" y="11"/>
                  </a:cubicBezTo>
                  <a:cubicBezTo>
                    <a:pt x="25" y="11"/>
                    <a:pt x="29" y="14"/>
                    <a:pt x="27" y="19"/>
                  </a:cubicBezTo>
                  <a:cubicBezTo>
                    <a:pt x="25" y="24"/>
                    <a:pt x="20" y="28"/>
                    <a:pt x="22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41" y="33"/>
                  </a:moveTo>
                  <a:cubicBezTo>
                    <a:pt x="39" y="30"/>
                    <a:pt x="38" y="27"/>
                    <a:pt x="41" y="23"/>
                  </a:cubicBezTo>
                  <a:cubicBezTo>
                    <a:pt x="41" y="23"/>
                    <a:pt x="40" y="29"/>
                    <a:pt x="46" y="32"/>
                  </a:cubicBezTo>
                  <a:cubicBezTo>
                    <a:pt x="47" y="32"/>
                    <a:pt x="48" y="32"/>
                    <a:pt x="49" y="33"/>
                  </a:cubicBezTo>
                  <a:cubicBezTo>
                    <a:pt x="41" y="33"/>
                    <a:pt x="41" y="33"/>
                    <a:pt x="41" y="33"/>
                  </a:cubicBezTo>
                  <a:close/>
                  <a:moveTo>
                    <a:pt x="29" y="33"/>
                  </a:moveTo>
                  <a:cubicBezTo>
                    <a:pt x="36" y="33"/>
                    <a:pt x="36" y="33"/>
                    <a:pt x="36" y="33"/>
                  </a:cubicBezTo>
                  <a:cubicBezTo>
                    <a:pt x="32" y="26"/>
                    <a:pt x="38" y="23"/>
                    <a:pt x="40" y="16"/>
                  </a:cubicBezTo>
                  <a:cubicBezTo>
                    <a:pt x="43" y="8"/>
                    <a:pt x="34" y="0"/>
                    <a:pt x="34" y="0"/>
                  </a:cubicBezTo>
                  <a:cubicBezTo>
                    <a:pt x="43" y="18"/>
                    <a:pt x="29" y="18"/>
                    <a:pt x="28" y="27"/>
                  </a:cubicBezTo>
                  <a:cubicBezTo>
                    <a:pt x="28" y="29"/>
                    <a:pt x="28" y="32"/>
                    <a:pt x="29" y="33"/>
                  </a:cubicBezTo>
                  <a:close/>
                  <a:moveTo>
                    <a:pt x="32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0" y="37"/>
                    <a:pt x="0" y="43"/>
                  </a:cubicBezTo>
                  <a:cubicBezTo>
                    <a:pt x="0" y="50"/>
                    <a:pt x="2" y="63"/>
                    <a:pt x="6" y="70"/>
                  </a:cubicBezTo>
                  <a:cubicBezTo>
                    <a:pt x="11" y="78"/>
                    <a:pt x="19" y="81"/>
                    <a:pt x="32" y="81"/>
                  </a:cubicBezTo>
                  <a:cubicBezTo>
                    <a:pt x="45" y="81"/>
                    <a:pt x="53" y="78"/>
                    <a:pt x="57" y="70"/>
                  </a:cubicBezTo>
                  <a:cubicBezTo>
                    <a:pt x="58" y="70"/>
                    <a:pt x="58" y="69"/>
                    <a:pt x="59" y="68"/>
                  </a:cubicBezTo>
                  <a:cubicBezTo>
                    <a:pt x="60" y="68"/>
                    <a:pt x="60" y="68"/>
                    <a:pt x="61" y="68"/>
                  </a:cubicBezTo>
                  <a:cubicBezTo>
                    <a:pt x="66" y="68"/>
                    <a:pt x="70" y="66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6" y="61"/>
                    <a:pt x="77" y="58"/>
                    <a:pt x="78" y="55"/>
                  </a:cubicBezTo>
                  <a:cubicBezTo>
                    <a:pt x="78" y="54"/>
                    <a:pt x="78" y="54"/>
                    <a:pt x="78" y="53"/>
                  </a:cubicBezTo>
                  <a:cubicBezTo>
                    <a:pt x="78" y="50"/>
                    <a:pt x="77" y="48"/>
                    <a:pt x="76" y="47"/>
                  </a:cubicBezTo>
                  <a:cubicBezTo>
                    <a:pt x="74" y="44"/>
                    <a:pt x="71" y="43"/>
                    <a:pt x="69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37"/>
                    <a:pt x="58" y="38"/>
                    <a:pt x="58" y="38"/>
                  </a:cubicBezTo>
                  <a:cubicBezTo>
                    <a:pt x="32" y="38"/>
                    <a:pt x="32" y="38"/>
                    <a:pt x="32" y="38"/>
                  </a:cubicBezTo>
                  <a:close/>
                  <a:moveTo>
                    <a:pt x="57" y="40"/>
                  </a:moveTo>
                  <a:cubicBezTo>
                    <a:pt x="60" y="40"/>
                    <a:pt x="60" y="43"/>
                    <a:pt x="5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7"/>
                    <a:pt x="7" y="53"/>
                    <a:pt x="13" y="63"/>
                  </a:cubicBezTo>
                  <a:cubicBezTo>
                    <a:pt x="11" y="61"/>
                    <a:pt x="6" y="57"/>
                    <a:pt x="6" y="43"/>
                  </a:cubicBezTo>
                  <a:cubicBezTo>
                    <a:pt x="6" y="41"/>
                    <a:pt x="6" y="40"/>
                    <a:pt x="9" y="40"/>
                  </a:cubicBezTo>
                  <a:cubicBezTo>
                    <a:pt x="57" y="40"/>
                    <a:pt x="57" y="40"/>
                    <a:pt x="57" y="40"/>
                  </a:cubicBezTo>
                  <a:close/>
                  <a:moveTo>
                    <a:pt x="61" y="62"/>
                  </a:moveTo>
                  <a:cubicBezTo>
                    <a:pt x="62" y="58"/>
                    <a:pt x="63" y="53"/>
                    <a:pt x="63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1"/>
                    <a:pt x="72" y="52"/>
                    <a:pt x="72" y="53"/>
                  </a:cubicBezTo>
                  <a:cubicBezTo>
                    <a:pt x="72" y="53"/>
                    <a:pt x="72" y="54"/>
                    <a:pt x="72" y="54"/>
                  </a:cubicBezTo>
                  <a:cubicBezTo>
                    <a:pt x="72" y="56"/>
                    <a:pt x="71" y="58"/>
                    <a:pt x="69" y="6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7" y="61"/>
                    <a:pt x="65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46"/>
          <p:cNvGrpSpPr/>
          <p:nvPr/>
        </p:nvGrpSpPr>
        <p:grpSpPr bwMode="auto">
          <a:xfrm>
            <a:off x="4072731" y="3430588"/>
            <a:ext cx="1000125" cy="1003300"/>
            <a:chOff x="4092008" y="3540757"/>
            <a:chExt cx="1000087" cy="1001899"/>
          </a:xfrm>
        </p:grpSpPr>
        <p:sp>
          <p:nvSpPr>
            <p:cNvPr id="18" name="Freeform 11"/>
            <p:cNvSpPr/>
            <p:nvPr/>
          </p:nvSpPr>
          <p:spPr bwMode="auto">
            <a:xfrm>
              <a:off x="4092008" y="3540757"/>
              <a:ext cx="1000087" cy="1001899"/>
            </a:xfrm>
            <a:custGeom>
              <a:avLst/>
              <a:gdLst>
                <a:gd name="T0" fmla="*/ 2147483646 w 552"/>
                <a:gd name="T1" fmla="*/ 2147483646 h 553"/>
                <a:gd name="T2" fmla="*/ 0 w 552"/>
                <a:gd name="T3" fmla="*/ 2147483646 h 553"/>
                <a:gd name="T4" fmla="*/ 0 w 552"/>
                <a:gd name="T5" fmla="*/ 0 h 553"/>
                <a:gd name="T6" fmla="*/ 2147483646 w 552"/>
                <a:gd name="T7" fmla="*/ 0 h 553"/>
                <a:gd name="T8" fmla="*/ 2147483646 w 552"/>
                <a:gd name="T9" fmla="*/ 2147483646 h 553"/>
                <a:gd name="T10" fmla="*/ 2147483646 w 552"/>
                <a:gd name="T11" fmla="*/ 2147483646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2" h="553">
                  <a:moveTo>
                    <a:pt x="552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65"/>
            <p:cNvSpPr>
              <a:spLocks noEditPoints="1"/>
            </p:cNvSpPr>
            <p:nvPr/>
          </p:nvSpPr>
          <p:spPr bwMode="auto">
            <a:xfrm>
              <a:off x="4339762" y="3789417"/>
              <a:ext cx="504578" cy="504578"/>
            </a:xfrm>
            <a:custGeom>
              <a:avLst/>
              <a:gdLst>
                <a:gd name="T0" fmla="*/ 2147483647 w 66"/>
                <a:gd name="T1" fmla="*/ 2147483647 h 66"/>
                <a:gd name="T2" fmla="*/ 2147483647 w 66"/>
                <a:gd name="T3" fmla="*/ 2147483647 h 66"/>
                <a:gd name="T4" fmla="*/ 2147483647 w 66"/>
                <a:gd name="T5" fmla="*/ 2147483647 h 66"/>
                <a:gd name="T6" fmla="*/ 2147483647 w 66"/>
                <a:gd name="T7" fmla="*/ 2147483647 h 66"/>
                <a:gd name="T8" fmla="*/ 2147483647 w 66"/>
                <a:gd name="T9" fmla="*/ 2147483647 h 66"/>
                <a:gd name="T10" fmla="*/ 2147483647 w 66"/>
                <a:gd name="T11" fmla="*/ 2147483647 h 66"/>
                <a:gd name="T12" fmla="*/ 2147483647 w 66"/>
                <a:gd name="T13" fmla="*/ 2147483647 h 66"/>
                <a:gd name="T14" fmla="*/ 2147483647 w 66"/>
                <a:gd name="T15" fmla="*/ 2147483647 h 66"/>
                <a:gd name="T16" fmla="*/ 2147483647 w 66"/>
                <a:gd name="T17" fmla="*/ 2147483647 h 66"/>
                <a:gd name="T18" fmla="*/ 2147483647 w 66"/>
                <a:gd name="T19" fmla="*/ 2147483647 h 66"/>
                <a:gd name="T20" fmla="*/ 2147483647 w 66"/>
                <a:gd name="T21" fmla="*/ 2147483647 h 66"/>
                <a:gd name="T22" fmla="*/ 2147483647 w 66"/>
                <a:gd name="T23" fmla="*/ 2147483647 h 66"/>
                <a:gd name="T24" fmla="*/ 2147483647 w 66"/>
                <a:gd name="T25" fmla="*/ 2147483647 h 66"/>
                <a:gd name="T26" fmla="*/ 2147483647 w 66"/>
                <a:gd name="T27" fmla="*/ 2147483647 h 66"/>
                <a:gd name="T28" fmla="*/ 2147483647 w 66"/>
                <a:gd name="T29" fmla="*/ 2147483647 h 66"/>
                <a:gd name="T30" fmla="*/ 2147483647 w 66"/>
                <a:gd name="T31" fmla="*/ 2147483647 h 66"/>
                <a:gd name="T32" fmla="*/ 2147483647 w 66"/>
                <a:gd name="T33" fmla="*/ 2147483647 h 66"/>
                <a:gd name="T34" fmla="*/ 2147483647 w 66"/>
                <a:gd name="T35" fmla="*/ 2147483647 h 66"/>
                <a:gd name="T36" fmla="*/ 2147483647 w 66"/>
                <a:gd name="T37" fmla="*/ 2147483647 h 66"/>
                <a:gd name="T38" fmla="*/ 2147483647 w 66"/>
                <a:gd name="T39" fmla="*/ 2147483647 h 66"/>
                <a:gd name="T40" fmla="*/ 2147483647 w 66"/>
                <a:gd name="T41" fmla="*/ 2147483647 h 66"/>
                <a:gd name="T42" fmla="*/ 2147483647 w 66"/>
                <a:gd name="T43" fmla="*/ 2147483647 h 66"/>
                <a:gd name="T44" fmla="*/ 2147483647 w 66"/>
                <a:gd name="T45" fmla="*/ 2147483647 h 66"/>
                <a:gd name="T46" fmla="*/ 2147483647 w 66"/>
                <a:gd name="T47" fmla="*/ 2147483647 h 66"/>
                <a:gd name="T48" fmla="*/ 2147483647 w 66"/>
                <a:gd name="T49" fmla="*/ 2147483647 h 66"/>
                <a:gd name="T50" fmla="*/ 2147483647 w 66"/>
                <a:gd name="T51" fmla="*/ 2147483647 h 66"/>
                <a:gd name="T52" fmla="*/ 2147483647 w 66"/>
                <a:gd name="T53" fmla="*/ 2147483647 h 66"/>
                <a:gd name="T54" fmla="*/ 2147483647 w 66"/>
                <a:gd name="T55" fmla="*/ 2147483647 h 66"/>
                <a:gd name="T56" fmla="*/ 2147483647 w 66"/>
                <a:gd name="T57" fmla="*/ 2147483647 h 66"/>
                <a:gd name="T58" fmla="*/ 2147483647 w 66"/>
                <a:gd name="T59" fmla="*/ 2147483647 h 66"/>
                <a:gd name="T60" fmla="*/ 2147483647 w 66"/>
                <a:gd name="T61" fmla="*/ 2147483647 h 66"/>
                <a:gd name="T62" fmla="*/ 2147483647 w 66"/>
                <a:gd name="T63" fmla="*/ 2147483647 h 66"/>
                <a:gd name="T64" fmla="*/ 2147483647 w 66"/>
                <a:gd name="T65" fmla="*/ 2147483647 h 66"/>
                <a:gd name="T66" fmla="*/ 2147483647 w 66"/>
                <a:gd name="T67" fmla="*/ 2147483647 h 66"/>
                <a:gd name="T68" fmla="*/ 2147483647 w 66"/>
                <a:gd name="T69" fmla="*/ 2147483647 h 66"/>
                <a:gd name="T70" fmla="*/ 2147483647 w 66"/>
                <a:gd name="T71" fmla="*/ 2147483647 h 66"/>
                <a:gd name="T72" fmla="*/ 2147483647 w 66"/>
                <a:gd name="T73" fmla="*/ 2147483647 h 66"/>
                <a:gd name="T74" fmla="*/ 2147483647 w 66"/>
                <a:gd name="T75" fmla="*/ 2147483647 h 66"/>
                <a:gd name="T76" fmla="*/ 2147483647 w 66"/>
                <a:gd name="T77" fmla="*/ 2147483647 h 66"/>
                <a:gd name="T78" fmla="*/ 2147483647 w 66"/>
                <a:gd name="T79" fmla="*/ 2147483647 h 66"/>
                <a:gd name="T80" fmla="*/ 2147483647 w 66"/>
                <a:gd name="T81" fmla="*/ 2147483647 h 66"/>
                <a:gd name="T82" fmla="*/ 2147483647 w 66"/>
                <a:gd name="T83" fmla="*/ 2147483647 h 66"/>
                <a:gd name="T84" fmla="*/ 2147483647 w 66"/>
                <a:gd name="T85" fmla="*/ 2147483647 h 66"/>
                <a:gd name="T86" fmla="*/ 2147483647 w 66"/>
                <a:gd name="T87" fmla="*/ 2147483647 h 66"/>
                <a:gd name="T88" fmla="*/ 2147483647 w 66"/>
                <a:gd name="T89" fmla="*/ 2147483647 h 6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66" h="66">
                  <a:moveTo>
                    <a:pt x="46" y="19"/>
                  </a:moveTo>
                  <a:cubicBezTo>
                    <a:pt x="48" y="20"/>
                    <a:pt x="51" y="21"/>
                    <a:pt x="53" y="23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9" y="28"/>
                    <a:pt x="61" y="30"/>
                    <a:pt x="62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5" y="33"/>
                    <a:pt x="66" y="34"/>
                    <a:pt x="66" y="3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6"/>
                    <a:pt x="65" y="47"/>
                    <a:pt x="64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51"/>
                    <a:pt x="55" y="55"/>
                    <a:pt x="50" y="57"/>
                  </a:cubicBezTo>
                  <a:cubicBezTo>
                    <a:pt x="49" y="59"/>
                    <a:pt x="48" y="62"/>
                    <a:pt x="48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3"/>
                    <a:pt x="38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9" y="61"/>
                    <a:pt x="27" y="63"/>
                    <a:pt x="26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2"/>
                    <a:pt x="18" y="59"/>
                    <a:pt x="17" y="57"/>
                  </a:cubicBezTo>
                  <a:cubicBezTo>
                    <a:pt x="11" y="54"/>
                    <a:pt x="6" y="49"/>
                    <a:pt x="5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29"/>
                    <a:pt x="12" y="22"/>
                    <a:pt x="21" y="19"/>
                  </a:cubicBezTo>
                  <a:cubicBezTo>
                    <a:pt x="24" y="23"/>
                    <a:pt x="28" y="26"/>
                    <a:pt x="33" y="26"/>
                  </a:cubicBezTo>
                  <a:cubicBezTo>
                    <a:pt x="39" y="26"/>
                    <a:pt x="43" y="23"/>
                    <a:pt x="46" y="19"/>
                  </a:cubicBezTo>
                  <a:close/>
                  <a:moveTo>
                    <a:pt x="33" y="0"/>
                  </a:moveTo>
                  <a:cubicBezTo>
                    <a:pt x="27" y="0"/>
                    <a:pt x="22" y="5"/>
                    <a:pt x="22" y="11"/>
                  </a:cubicBezTo>
                  <a:cubicBezTo>
                    <a:pt x="22" y="17"/>
                    <a:pt x="27" y="22"/>
                    <a:pt x="33" y="22"/>
                  </a:cubicBezTo>
                  <a:cubicBezTo>
                    <a:pt x="40" y="22"/>
                    <a:pt x="45" y="17"/>
                    <a:pt x="45" y="11"/>
                  </a:cubicBezTo>
                  <a:cubicBezTo>
                    <a:pt x="45" y="5"/>
                    <a:pt x="40" y="0"/>
                    <a:pt x="33" y="0"/>
                  </a:cubicBezTo>
                  <a:close/>
                  <a:moveTo>
                    <a:pt x="30" y="17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0" y="15"/>
                    <a:pt x="30" y="15"/>
                    <a:pt x="30" y="15"/>
                  </a:cubicBezTo>
                  <a:lnTo>
                    <a:pt x="30" y="17"/>
                  </a:ln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49"/>
          <p:cNvGrpSpPr/>
          <p:nvPr/>
        </p:nvGrpSpPr>
        <p:grpSpPr bwMode="auto">
          <a:xfrm>
            <a:off x="5255424" y="2276475"/>
            <a:ext cx="1001713" cy="1000125"/>
            <a:chOff x="5275081" y="2386672"/>
            <a:chExt cx="1001898" cy="1000087"/>
          </a:xfrm>
        </p:grpSpPr>
        <p:sp>
          <p:nvSpPr>
            <p:cNvPr id="14" name="Freeform 14"/>
            <p:cNvSpPr/>
            <p:nvPr/>
          </p:nvSpPr>
          <p:spPr bwMode="auto">
            <a:xfrm>
              <a:off x="5275081" y="2386672"/>
              <a:ext cx="1001898" cy="1000087"/>
            </a:xfrm>
            <a:custGeom>
              <a:avLst/>
              <a:gdLst>
                <a:gd name="T0" fmla="*/ 2147483646 w 553"/>
                <a:gd name="T1" fmla="*/ 2147483646 h 552"/>
                <a:gd name="T2" fmla="*/ 0 w 553"/>
                <a:gd name="T3" fmla="*/ 2147483646 h 552"/>
                <a:gd name="T4" fmla="*/ 0 w 553"/>
                <a:gd name="T5" fmla="*/ 0 h 552"/>
                <a:gd name="T6" fmla="*/ 2147483646 w 553"/>
                <a:gd name="T7" fmla="*/ 0 h 552"/>
                <a:gd name="T8" fmla="*/ 2147483646 w 553"/>
                <a:gd name="T9" fmla="*/ 2147483646 h 552"/>
                <a:gd name="T10" fmla="*/ 2147483646 w 553"/>
                <a:gd name="T11" fmla="*/ 2147483646 h 5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2">
                  <a:moveTo>
                    <a:pt x="553" y="552"/>
                  </a:moveTo>
                  <a:lnTo>
                    <a:pt x="0" y="552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75935" y="2635584"/>
              <a:ext cx="200190" cy="502263"/>
              <a:chOff x="4268788" y="2411413"/>
              <a:chExt cx="177800" cy="446087"/>
            </a:xfrm>
            <a:solidFill>
              <a:schemeClr val="bg1"/>
            </a:solidFill>
          </p:grpSpPr>
          <p:sp>
            <p:nvSpPr>
              <p:cNvPr id="16" name="Freeform 61"/>
              <p:cNvSpPr/>
              <p:nvPr/>
            </p:nvSpPr>
            <p:spPr bwMode="auto">
              <a:xfrm>
                <a:off x="4268788" y="2489200"/>
                <a:ext cx="177800" cy="368300"/>
              </a:xfrm>
              <a:custGeom>
                <a:avLst/>
                <a:gdLst>
                  <a:gd name="T0" fmla="*/ 1198 w 30"/>
                  <a:gd name="T1" fmla="*/ 0 h 62"/>
                  <a:gd name="T2" fmla="*/ 418 w 30"/>
                  <a:gd name="T3" fmla="*/ 0 h 62"/>
                  <a:gd name="T4" fmla="*/ 0 w 30"/>
                  <a:gd name="T5" fmla="*/ 307 h 62"/>
                  <a:gd name="T6" fmla="*/ 0 w 30"/>
                  <a:gd name="T7" fmla="*/ 307 h 62"/>
                  <a:gd name="T8" fmla="*/ 0 w 30"/>
                  <a:gd name="T9" fmla="*/ 363 h 62"/>
                  <a:gd name="T10" fmla="*/ 0 w 30"/>
                  <a:gd name="T11" fmla="*/ 1471 h 62"/>
                  <a:gd name="T12" fmla="*/ 97 w 30"/>
                  <a:gd name="T13" fmla="*/ 1568 h 62"/>
                  <a:gd name="T14" fmla="*/ 265 w 30"/>
                  <a:gd name="T15" fmla="*/ 1471 h 62"/>
                  <a:gd name="T16" fmla="*/ 265 w 30"/>
                  <a:gd name="T17" fmla="*/ 516 h 62"/>
                  <a:gd name="T18" fmla="*/ 362 w 30"/>
                  <a:gd name="T19" fmla="*/ 516 h 62"/>
                  <a:gd name="T20" fmla="*/ 362 w 30"/>
                  <a:gd name="T21" fmla="*/ 1414 h 62"/>
                  <a:gd name="T22" fmla="*/ 362 w 30"/>
                  <a:gd name="T23" fmla="*/ 1471 h 62"/>
                  <a:gd name="T24" fmla="*/ 362 w 30"/>
                  <a:gd name="T25" fmla="*/ 3095 h 62"/>
                  <a:gd name="T26" fmla="*/ 571 w 30"/>
                  <a:gd name="T27" fmla="*/ 3248 h 62"/>
                  <a:gd name="T28" fmla="*/ 724 w 30"/>
                  <a:gd name="T29" fmla="*/ 3095 h 62"/>
                  <a:gd name="T30" fmla="*/ 724 w 30"/>
                  <a:gd name="T31" fmla="*/ 1624 h 62"/>
                  <a:gd name="T32" fmla="*/ 836 w 30"/>
                  <a:gd name="T33" fmla="*/ 1624 h 62"/>
                  <a:gd name="T34" fmla="*/ 836 w 30"/>
                  <a:gd name="T35" fmla="*/ 3095 h 62"/>
                  <a:gd name="T36" fmla="*/ 989 w 30"/>
                  <a:gd name="T37" fmla="*/ 3248 h 62"/>
                  <a:gd name="T38" fmla="*/ 1198 w 30"/>
                  <a:gd name="T39" fmla="*/ 3095 h 62"/>
                  <a:gd name="T40" fmla="*/ 1198 w 30"/>
                  <a:gd name="T41" fmla="*/ 1414 h 62"/>
                  <a:gd name="T42" fmla="*/ 1198 w 30"/>
                  <a:gd name="T43" fmla="*/ 1414 h 62"/>
                  <a:gd name="T44" fmla="*/ 1198 w 30"/>
                  <a:gd name="T45" fmla="*/ 516 h 62"/>
                  <a:gd name="T46" fmla="*/ 1295 w 30"/>
                  <a:gd name="T47" fmla="*/ 516 h 62"/>
                  <a:gd name="T48" fmla="*/ 1295 w 30"/>
                  <a:gd name="T49" fmla="*/ 1471 h 62"/>
                  <a:gd name="T50" fmla="*/ 1407 w 30"/>
                  <a:gd name="T51" fmla="*/ 1568 h 62"/>
                  <a:gd name="T52" fmla="*/ 1561 w 30"/>
                  <a:gd name="T53" fmla="*/ 1471 h 62"/>
                  <a:gd name="T54" fmla="*/ 1561 w 30"/>
                  <a:gd name="T55" fmla="*/ 363 h 62"/>
                  <a:gd name="T56" fmla="*/ 1561 w 30"/>
                  <a:gd name="T57" fmla="*/ 307 h 62"/>
                  <a:gd name="T58" fmla="*/ 1561 w 30"/>
                  <a:gd name="T59" fmla="*/ 266 h 62"/>
                  <a:gd name="T60" fmla="*/ 1198 w 30"/>
                  <a:gd name="T61" fmla="*/ 0 h 6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0" h="62">
                    <a:moveTo>
                      <a:pt x="2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0"/>
                      <a:pt x="0" y="4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4" y="30"/>
                      <a:pt x="5" y="29"/>
                      <a:pt x="5" y="2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61"/>
                      <a:pt x="9" y="62"/>
                      <a:pt x="11" y="62"/>
                    </a:cubicBezTo>
                    <a:cubicBezTo>
                      <a:pt x="13" y="62"/>
                      <a:pt x="14" y="61"/>
                      <a:pt x="14" y="5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61"/>
                      <a:pt x="17" y="62"/>
                      <a:pt x="19" y="62"/>
                    </a:cubicBezTo>
                    <a:cubicBezTo>
                      <a:pt x="21" y="62"/>
                      <a:pt x="23" y="61"/>
                      <a:pt x="23" y="59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9" y="30"/>
                      <a:pt x="30" y="29"/>
                      <a:pt x="30" y="2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4"/>
                      <a:pt x="28" y="0"/>
                      <a:pt x="23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Oval 62"/>
              <p:cNvSpPr>
                <a:spLocks noChangeArrowheads="1"/>
              </p:cNvSpPr>
              <p:nvPr/>
            </p:nvSpPr>
            <p:spPr bwMode="auto">
              <a:xfrm>
                <a:off x="4322763" y="2411413"/>
                <a:ext cx="71438" cy="71437"/>
              </a:xfrm>
              <a:prstGeom prst="ellipse">
                <a:avLst/>
              </a:pr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6428581" y="2277145"/>
            <a:ext cx="2176463" cy="2146300"/>
            <a:chOff x="6428581" y="2277145"/>
            <a:chExt cx="2176463" cy="2146300"/>
          </a:xfrm>
        </p:grpSpPr>
        <p:sp>
          <p:nvSpPr>
            <p:cNvPr id="13" name="Freeform 20"/>
            <p:cNvSpPr/>
            <p:nvPr/>
          </p:nvSpPr>
          <p:spPr bwMode="auto">
            <a:xfrm>
              <a:off x="6428581" y="2277145"/>
              <a:ext cx="2176463" cy="2146300"/>
            </a:xfrm>
            <a:custGeom>
              <a:avLst/>
              <a:gdLst>
                <a:gd name="T0" fmla="*/ 2147483647 w 1201"/>
                <a:gd name="T1" fmla="*/ 2147483647 h 1184"/>
                <a:gd name="T2" fmla="*/ 0 w 1201"/>
                <a:gd name="T3" fmla="*/ 2147483647 h 1184"/>
                <a:gd name="T4" fmla="*/ 0 w 1201"/>
                <a:gd name="T5" fmla="*/ 0 h 1184"/>
                <a:gd name="T6" fmla="*/ 2147483647 w 1201"/>
                <a:gd name="T7" fmla="*/ 0 h 1184"/>
                <a:gd name="T8" fmla="*/ 2147483647 w 1201"/>
                <a:gd name="T9" fmla="*/ 2147483647 h 1184"/>
                <a:gd name="T10" fmla="*/ 2147483647 w 1201"/>
                <a:gd name="T11" fmla="*/ 2147483647 h 1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01" h="1184">
                  <a:moveTo>
                    <a:pt x="1201" y="1184"/>
                  </a:moveTo>
                  <a:lnTo>
                    <a:pt x="0" y="1184"/>
                  </a:lnTo>
                  <a:lnTo>
                    <a:pt x="0" y="0"/>
                  </a:lnTo>
                  <a:lnTo>
                    <a:pt x="1201" y="0"/>
                  </a:lnTo>
                  <a:lnTo>
                    <a:pt x="1201" y="1184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alpha val="0"/>
                </a:schemeClr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5" name="Picture 2" descr="C:\Users\Administrator.MICROSO-BQCPAHA\Desktop\图片89991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581" y="2933857"/>
              <a:ext cx="2176463" cy="1474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>
              <a:spLocks noChangeArrowheads="1"/>
            </p:cNvSpPr>
            <p:nvPr/>
          </p:nvSpPr>
          <p:spPr bwMode="auto">
            <a:xfrm>
              <a:off x="6915827" y="2732003"/>
              <a:ext cx="111783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精神建设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721644" y="1093788"/>
            <a:ext cx="2176462" cy="2144712"/>
            <a:chOff x="1721644" y="1093788"/>
            <a:chExt cx="2176462" cy="2144712"/>
          </a:xfrm>
        </p:grpSpPr>
        <p:grpSp>
          <p:nvGrpSpPr>
            <p:cNvPr id="41" name="组合 64"/>
            <p:cNvGrpSpPr/>
            <p:nvPr/>
          </p:nvGrpSpPr>
          <p:grpSpPr bwMode="auto">
            <a:xfrm>
              <a:off x="1721644" y="1093788"/>
              <a:ext cx="2176462" cy="2144712"/>
              <a:chOff x="1742166" y="1203598"/>
              <a:chExt cx="2175913" cy="2145114"/>
            </a:xfrm>
          </p:grpSpPr>
          <p:sp>
            <p:nvSpPr>
              <p:cNvPr id="42" name="Freeform 19"/>
              <p:cNvSpPr/>
              <p:nvPr/>
            </p:nvSpPr>
            <p:spPr bwMode="auto">
              <a:xfrm>
                <a:off x="1742166" y="1203598"/>
                <a:ext cx="2175913" cy="2145114"/>
              </a:xfrm>
              <a:custGeom>
                <a:avLst/>
                <a:gdLst>
                  <a:gd name="T0" fmla="*/ 2147483647 w 1201"/>
                  <a:gd name="T1" fmla="*/ 2147483647 h 1184"/>
                  <a:gd name="T2" fmla="*/ 0 w 1201"/>
                  <a:gd name="T3" fmla="*/ 2147483647 h 1184"/>
                  <a:gd name="T4" fmla="*/ 0 w 1201"/>
                  <a:gd name="T5" fmla="*/ 0 h 1184"/>
                  <a:gd name="T6" fmla="*/ 2147483647 w 1201"/>
                  <a:gd name="T7" fmla="*/ 0 h 1184"/>
                  <a:gd name="T8" fmla="*/ 2147483647 w 1201"/>
                  <a:gd name="T9" fmla="*/ 2147483647 h 1184"/>
                  <a:gd name="T10" fmla="*/ 2147483647 w 1201"/>
                  <a:gd name="T11" fmla="*/ 2147483647 h 11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01" h="1184">
                    <a:moveTo>
                      <a:pt x="1201" y="1184"/>
                    </a:moveTo>
                    <a:lnTo>
                      <a:pt x="0" y="1184"/>
                    </a:lnTo>
                    <a:lnTo>
                      <a:pt x="0" y="0"/>
                    </a:lnTo>
                    <a:lnTo>
                      <a:pt x="1201" y="0"/>
                    </a:lnTo>
                    <a:lnTo>
                      <a:pt x="1201" y="1184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alpha val="0"/>
                  </a:schemeClr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 bwMode="auto">
              <a:xfrm>
                <a:off x="1934206" y="1884751"/>
                <a:ext cx="1788662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>
                <a:spLocks noChangeArrowheads="1"/>
              </p:cNvSpPr>
              <p:nvPr/>
            </p:nvSpPr>
            <p:spPr bwMode="auto">
              <a:xfrm>
                <a:off x="2070177" y="1549800"/>
                <a:ext cx="1017055" cy="323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en-US" sz="14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团队建设</a:t>
                </a:r>
                <a:endPara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>
                <a:spLocks noChangeArrowheads="1"/>
              </p:cNvSpPr>
              <p:nvPr/>
            </p:nvSpPr>
            <p:spPr bwMode="auto">
              <a:xfrm>
                <a:off x="1835805" y="1838527"/>
                <a:ext cx="1953720" cy="784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</a:t>
                </a:r>
                <a:r>
                  <a:rPr lang="zh-CN" altLang="zh-CN" sz="105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精神</a:t>
                </a:r>
                <a:r>
                  <a:rPr lang="zh-CN" altLang="en-US" sz="105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6" name="直角三角形 75"/>
            <p:cNvSpPr/>
            <p:nvPr/>
          </p:nvSpPr>
          <p:spPr bwMode="auto">
            <a:xfrm rot="5400000">
              <a:off x="1913410" y="1541705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9" t="6956" r="16899" b="8182"/>
          <a:stretch>
            <a:fillRect/>
          </a:stretch>
        </p:blipFill>
        <p:spPr>
          <a:xfrm>
            <a:off x="7793086" y="3680121"/>
            <a:ext cx="1093594" cy="1361800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dministrator.MICROSO-BQCPAHA\Desktop\shutterstock_116977333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71"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684296" y="652475"/>
            <a:ext cx="4089634" cy="1078611"/>
            <a:chOff x="684296" y="652475"/>
            <a:chExt cx="4089634" cy="1078611"/>
          </a:xfrm>
        </p:grpSpPr>
        <p:grpSp>
          <p:nvGrpSpPr>
            <p:cNvPr id="4" name="组合 3"/>
            <p:cNvGrpSpPr/>
            <p:nvPr/>
          </p:nvGrpSpPr>
          <p:grpSpPr>
            <a:xfrm>
              <a:off x="684296" y="652475"/>
              <a:ext cx="4089634" cy="1078611"/>
              <a:chOff x="3083719" y="2429900"/>
              <a:chExt cx="4089634" cy="1078611"/>
            </a:xfrm>
          </p:grpSpPr>
          <p:sp>
            <p:nvSpPr>
              <p:cNvPr id="5" name="Rectangle 44"/>
              <p:cNvSpPr>
                <a:spLocks noChangeArrowheads="1"/>
              </p:cNvSpPr>
              <p:nvPr/>
            </p:nvSpPr>
            <p:spPr bwMode="auto">
              <a:xfrm>
                <a:off x="3083719" y="2689056"/>
                <a:ext cx="4089634" cy="819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坚持精益求精、拒绝平庸的做事精神，帮助您实现美观、精致、严谨、动感的</a:t>
                </a:r>
                <a:r>
                  <a:rPr lang="en-US" altLang="zh-CN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</a:t>
                </a:r>
                <a:r>
                  <a:rPr lang="zh-CN" altLang="en-US" sz="10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价值。</a:t>
                </a:r>
                <a:endPara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3353410" y="2429900"/>
                <a:ext cx="13769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4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团队建设</a:t>
                </a:r>
                <a:endParaRPr lang="zh-CN" altLang="en-US" sz="14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直接连接符 6"/>
              <p:cNvCxnSpPr/>
              <p:nvPr/>
            </p:nvCxnSpPr>
            <p:spPr bwMode="auto">
              <a:xfrm>
                <a:off x="3171757" y="2753222"/>
                <a:ext cx="3904454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直角三角形 7"/>
            <p:cNvSpPr/>
            <p:nvPr/>
          </p:nvSpPr>
          <p:spPr bwMode="auto">
            <a:xfrm rot="5400000">
              <a:off x="772929" y="727276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矩形 153"/>
          <p:cNvSpPr/>
          <p:nvPr/>
        </p:nvSpPr>
        <p:spPr>
          <a:xfrm>
            <a:off x="0" y="-28575"/>
            <a:ext cx="9144000" cy="4503073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2662"/>
            <a:ext cx="9210675" cy="273773"/>
          </a:xfrm>
          <a:prstGeom prst="rect">
            <a:avLst/>
          </a:prstGeom>
        </p:spPr>
      </p:pic>
      <p:sp>
        <p:nvSpPr>
          <p:cNvPr id="156" name="矩形 155"/>
          <p:cNvSpPr/>
          <p:nvPr/>
        </p:nvSpPr>
        <p:spPr>
          <a:xfrm>
            <a:off x="0" y="4368752"/>
            <a:ext cx="9144000" cy="774748"/>
          </a:xfrm>
          <a:prstGeom prst="rect">
            <a:avLst/>
          </a:prstGeom>
          <a:gradFill flip="none" rotWithShape="1"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661652" y="58341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159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5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6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7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8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9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0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1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2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3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4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5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6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7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8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9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0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1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2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3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4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5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6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7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8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9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0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1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2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3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4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5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6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7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8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9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0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1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2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3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4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5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6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7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8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9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0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1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2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3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4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5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6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7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8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9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0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1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2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3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4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5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6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7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8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9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0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1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2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3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4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5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6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7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8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9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0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1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2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3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4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5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6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7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8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9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0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1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2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3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4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5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416" name="Freeform 6"/>
          <p:cNvSpPr/>
          <p:nvPr/>
        </p:nvSpPr>
        <p:spPr bwMode="auto">
          <a:xfrm>
            <a:off x="20637" y="2136303"/>
            <a:ext cx="9123363" cy="1911392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98425" y="69449"/>
            <a:ext cx="5838826" cy="5291883"/>
            <a:chOff x="98425" y="0"/>
            <a:chExt cx="5838826" cy="5291883"/>
          </a:xfrm>
        </p:grpSpPr>
        <p:pic>
          <p:nvPicPr>
            <p:cNvPr id="418" name="图片 4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4" t="2861" r="12885" b="3327"/>
            <a:stretch>
              <a:fillRect/>
            </a:stretch>
          </p:blipFill>
          <p:spPr>
            <a:xfrm>
              <a:off x="161925" y="0"/>
              <a:ext cx="5762625" cy="5114925"/>
            </a:xfrm>
            <a:custGeom>
              <a:avLst/>
              <a:gdLst>
                <a:gd name="connsiteX0" fmla="*/ 1905000 w 5762625"/>
                <a:gd name="connsiteY0" fmla="*/ 1362075 h 5114925"/>
                <a:gd name="connsiteX1" fmla="*/ 1878806 w 5762625"/>
                <a:gd name="connsiteY1" fmla="*/ 1366838 h 5114925"/>
                <a:gd name="connsiteX2" fmla="*/ 1809750 w 5762625"/>
                <a:gd name="connsiteY2" fmla="*/ 1419225 h 5114925"/>
                <a:gd name="connsiteX3" fmla="*/ 1514475 w 5762625"/>
                <a:gd name="connsiteY3" fmla="*/ 1440656 h 5114925"/>
                <a:gd name="connsiteX4" fmla="*/ 1714500 w 5762625"/>
                <a:gd name="connsiteY4" fmla="*/ 2035969 h 5114925"/>
                <a:gd name="connsiteX5" fmla="*/ 2050256 w 5762625"/>
                <a:gd name="connsiteY5" fmla="*/ 2138363 h 5114925"/>
                <a:gd name="connsiteX6" fmla="*/ 2121694 w 5762625"/>
                <a:gd name="connsiteY6" fmla="*/ 2569369 h 5114925"/>
                <a:gd name="connsiteX7" fmla="*/ 2145506 w 5762625"/>
                <a:gd name="connsiteY7" fmla="*/ 2490788 h 5114925"/>
                <a:gd name="connsiteX8" fmla="*/ 1976438 w 5762625"/>
                <a:gd name="connsiteY8" fmla="*/ 1631156 h 5114925"/>
                <a:gd name="connsiteX9" fmla="*/ 0 w 5762625"/>
                <a:gd name="connsiteY9" fmla="*/ 0 h 5114925"/>
                <a:gd name="connsiteX10" fmla="*/ 5762625 w 5762625"/>
                <a:gd name="connsiteY10" fmla="*/ 0 h 5114925"/>
                <a:gd name="connsiteX11" fmla="*/ 5762625 w 5762625"/>
                <a:gd name="connsiteY11" fmla="*/ 5114925 h 5114925"/>
                <a:gd name="connsiteX12" fmla="*/ 0 w 5762625"/>
                <a:gd name="connsiteY12" fmla="*/ 5114925 h 511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2625" h="5114925">
                  <a:moveTo>
                    <a:pt x="1905000" y="1362075"/>
                  </a:moveTo>
                  <a:lnTo>
                    <a:pt x="1878806" y="1366838"/>
                  </a:lnTo>
                  <a:lnTo>
                    <a:pt x="1809750" y="1419225"/>
                  </a:lnTo>
                  <a:lnTo>
                    <a:pt x="1514475" y="1440656"/>
                  </a:lnTo>
                  <a:lnTo>
                    <a:pt x="1714500" y="2035969"/>
                  </a:lnTo>
                  <a:lnTo>
                    <a:pt x="2050256" y="2138363"/>
                  </a:lnTo>
                  <a:lnTo>
                    <a:pt x="2121694" y="2569369"/>
                  </a:lnTo>
                  <a:lnTo>
                    <a:pt x="2145506" y="2490788"/>
                  </a:lnTo>
                  <a:lnTo>
                    <a:pt x="1976438" y="1631156"/>
                  </a:lnTo>
                  <a:close/>
                  <a:moveTo>
                    <a:pt x="0" y="0"/>
                  </a:moveTo>
                  <a:lnTo>
                    <a:pt x="5762625" y="0"/>
                  </a:lnTo>
                  <a:lnTo>
                    <a:pt x="5762625" y="5114925"/>
                  </a:lnTo>
                  <a:lnTo>
                    <a:pt x="0" y="5114925"/>
                  </a:lnTo>
                  <a:close/>
                </a:path>
              </a:pathLst>
            </a:custGeom>
            <a:effectLst/>
          </p:spPr>
        </p:pic>
        <p:pic>
          <p:nvPicPr>
            <p:cNvPr id="419" name="图片 4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5" t="82429" r="12713"/>
            <a:stretch>
              <a:fillRect/>
            </a:stretch>
          </p:blipFill>
          <p:spPr>
            <a:xfrm>
              <a:off x="98425" y="4333874"/>
              <a:ext cx="5838826" cy="958009"/>
            </a:xfrm>
            <a:prstGeom prst="rect">
              <a:avLst/>
            </a:prstGeom>
            <a:effectLst>
              <a:outerShdw blurRad="88900" dist="152400" dir="1560000" algn="tl" rotWithShape="0">
                <a:prstClr val="black">
                  <a:alpha val="55000"/>
                </a:prstClr>
              </a:outerShdw>
            </a:effectLst>
          </p:spPr>
        </p:pic>
      </p:grpSp>
      <p:sp>
        <p:nvSpPr>
          <p:cNvPr id="77" name="TextBox 164"/>
          <p:cNvSpPr txBox="1">
            <a:spLocks noChangeArrowheads="1"/>
          </p:cNvSpPr>
          <p:nvPr/>
        </p:nvSpPr>
        <p:spPr bwMode="auto">
          <a:xfrm>
            <a:off x="4910945" y="324110"/>
            <a:ext cx="38459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000">
                <a:latin typeface="Copperplate Gothic Bold" panose="020E07050202060204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3600" spc="225" dirty="0" smtClean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  <a:cs typeface="Arial Unicode MS" panose="020B0604020202020204" pitchFamily="34" charset="-122"/>
              </a:rPr>
              <a:t>THANK YOU</a:t>
            </a:r>
            <a:endParaRPr lang="zh-CN" altLang="en-US" sz="3600" spc="225" dirty="0"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方正正大黑简体" panose="02000000000000000000" pitchFamily="2" charset="-122"/>
              <a:ea typeface="方正正大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48" name="TextBox 22"/>
          <p:cNvSpPr txBox="1">
            <a:spLocks noChangeArrowheads="1"/>
          </p:cNvSpPr>
          <p:nvPr/>
        </p:nvSpPr>
        <p:spPr bwMode="auto">
          <a:xfrm>
            <a:off x="5374765" y="918172"/>
            <a:ext cx="932344" cy="253916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prstMaterial="matte">
              <a:bevelB w="127000"/>
            </a:sp3d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defTabSz="685800">
              <a:defRPr/>
            </a:pPr>
            <a:r>
              <a:rPr lang="zh-CN" altLang="en-US" sz="1050" kern="1500" dirty="0">
                <a:ln w="9525">
                  <a:noFill/>
                </a:ln>
                <a:solidFill>
                  <a:prstClr val="white"/>
                </a:solidFill>
                <a:effectLst>
                  <a:glow>
                    <a:prstClr val="white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仿宋简" pitchFamily="49" charset="-122"/>
              </a:rPr>
              <a:t>谢谢观看</a:t>
            </a:r>
            <a:endParaRPr lang="en-US" altLang="zh-CN" sz="1050" kern="1500" dirty="0">
              <a:ln w="9525">
                <a:noFill/>
              </a:ln>
              <a:solidFill>
                <a:prstClr val="white"/>
              </a:solidFill>
              <a:effectLst>
                <a:glow>
                  <a:prstClr val="white"/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经典仿宋简" pitchFamily="49" charset="-122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>
            <a:off x="6432944" y="1038528"/>
            <a:ext cx="21448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5064153" y="1038528"/>
            <a:ext cx="2234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组合 195"/>
          <p:cNvGrpSpPr/>
          <p:nvPr/>
        </p:nvGrpSpPr>
        <p:grpSpPr>
          <a:xfrm>
            <a:off x="5860256" y="4500624"/>
            <a:ext cx="3147202" cy="586725"/>
            <a:chOff x="5860256" y="4500624"/>
            <a:chExt cx="3147202" cy="586725"/>
          </a:xfrm>
        </p:grpSpPr>
        <p:sp>
          <p:nvSpPr>
            <p:cNvPr id="197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8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9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0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82" name="组合 481"/>
          <p:cNvGrpSpPr/>
          <p:nvPr/>
        </p:nvGrpSpPr>
        <p:grpSpPr>
          <a:xfrm>
            <a:off x="6360057" y="2848485"/>
            <a:ext cx="1492992" cy="1858313"/>
            <a:chOff x="5773095" y="2500189"/>
            <a:chExt cx="1772818" cy="2206609"/>
          </a:xfrm>
        </p:grpSpPr>
        <p:pic>
          <p:nvPicPr>
            <p:cNvPr id="483" name="图片 4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484" name="图片 48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610"/>
            <a:ext cx="9144000" cy="2737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901792"/>
            <a:ext cx="9144000" cy="241708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20637" y="3552828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>
                <a:alpha val="3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76746" y="319319"/>
            <a:ext cx="1733053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4127" y="250782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8" name="燕尾形 7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693863" y="1005912"/>
            <a:ext cx="5264150" cy="2484438"/>
            <a:chOff x="1573624" y="1098834"/>
            <a:chExt cx="5263644" cy="2484170"/>
          </a:xfrm>
        </p:grpSpPr>
        <p:sp>
          <p:nvSpPr>
            <p:cNvPr id="19" name="圆角矩形 18"/>
            <p:cNvSpPr/>
            <p:nvPr/>
          </p:nvSpPr>
          <p:spPr>
            <a:xfrm>
              <a:off x="1580684" y="3211140"/>
              <a:ext cx="5256584" cy="3718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573624" y="1098834"/>
              <a:ext cx="5256584" cy="3718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573624" y="1803358"/>
              <a:ext cx="5256584" cy="3718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573624" y="2507882"/>
              <a:ext cx="5256584" cy="3718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1694211" y="1005968"/>
            <a:ext cx="2304256" cy="371864"/>
          </a:xfrm>
          <a:prstGeom prst="roundRect">
            <a:avLst>
              <a:gd name="adj" fmla="val 50000"/>
            </a:avLst>
          </a:prstGeom>
          <a:solidFill>
            <a:srgbClr val="009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1490663" y="894787"/>
            <a:ext cx="593725" cy="593725"/>
            <a:chOff x="1547664" y="1015921"/>
            <a:chExt cx="594385" cy="594385"/>
          </a:xfrm>
        </p:grpSpPr>
        <p:sp>
          <p:nvSpPr>
            <p:cNvPr id="25" name="椭圆 24"/>
            <p:cNvSpPr/>
            <p:nvPr/>
          </p:nvSpPr>
          <p:spPr>
            <a:xfrm>
              <a:off x="1547664" y="1015921"/>
              <a:ext cx="594385" cy="594385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TextBox 103"/>
            <p:cNvSpPr txBox="1">
              <a:spLocks noChangeArrowheads="1"/>
            </p:cNvSpPr>
            <p:nvPr/>
          </p:nvSpPr>
          <p:spPr bwMode="auto">
            <a:xfrm>
              <a:off x="1598635" y="117461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1694211" y="1710492"/>
            <a:ext cx="3198278" cy="371864"/>
          </a:xfrm>
          <a:prstGeom prst="roundRect">
            <a:avLst>
              <a:gd name="adj" fmla="val 50000"/>
            </a:avLst>
          </a:prstGeom>
          <a:solidFill>
            <a:srgbClr val="009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 bwMode="auto">
          <a:xfrm>
            <a:off x="1490663" y="1599637"/>
            <a:ext cx="593725" cy="593725"/>
            <a:chOff x="1547664" y="1720445"/>
            <a:chExt cx="594385" cy="594385"/>
          </a:xfrm>
        </p:grpSpPr>
        <p:sp>
          <p:nvSpPr>
            <p:cNvPr id="29" name="椭圆 28"/>
            <p:cNvSpPr/>
            <p:nvPr/>
          </p:nvSpPr>
          <p:spPr>
            <a:xfrm>
              <a:off x="1547664" y="1720445"/>
              <a:ext cx="594385" cy="594385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TextBox 113"/>
            <p:cNvSpPr txBox="1">
              <a:spLocks noChangeArrowheads="1"/>
            </p:cNvSpPr>
            <p:nvPr/>
          </p:nvSpPr>
          <p:spPr bwMode="auto">
            <a:xfrm>
              <a:off x="1598635" y="1879138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圆角矩形 30"/>
          <p:cNvSpPr/>
          <p:nvPr/>
        </p:nvSpPr>
        <p:spPr>
          <a:xfrm>
            <a:off x="1694210" y="2415016"/>
            <a:ext cx="4248472" cy="371864"/>
          </a:xfrm>
          <a:prstGeom prst="roundRect">
            <a:avLst>
              <a:gd name="adj" fmla="val 50000"/>
            </a:avLst>
          </a:prstGeom>
          <a:solidFill>
            <a:srgbClr val="009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 bwMode="auto">
          <a:xfrm>
            <a:off x="1490663" y="2304487"/>
            <a:ext cx="593725" cy="593725"/>
            <a:chOff x="1547664" y="2424969"/>
            <a:chExt cx="594385" cy="594385"/>
          </a:xfrm>
        </p:grpSpPr>
        <p:sp>
          <p:nvSpPr>
            <p:cNvPr id="33" name="椭圆 32"/>
            <p:cNvSpPr/>
            <p:nvPr/>
          </p:nvSpPr>
          <p:spPr>
            <a:xfrm>
              <a:off x="1547664" y="2424969"/>
              <a:ext cx="594385" cy="594385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4" name="TextBox 123"/>
            <p:cNvSpPr txBox="1">
              <a:spLocks noChangeArrowheads="1"/>
            </p:cNvSpPr>
            <p:nvPr/>
          </p:nvSpPr>
          <p:spPr bwMode="auto">
            <a:xfrm>
              <a:off x="1598635" y="2583662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圆角矩形 34"/>
          <p:cNvSpPr/>
          <p:nvPr/>
        </p:nvSpPr>
        <p:spPr>
          <a:xfrm>
            <a:off x="1713260" y="3120806"/>
            <a:ext cx="5256583" cy="371864"/>
          </a:xfrm>
          <a:prstGeom prst="roundRect">
            <a:avLst>
              <a:gd name="adj" fmla="val 50000"/>
            </a:avLst>
          </a:prstGeom>
          <a:solidFill>
            <a:srgbClr val="009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 bwMode="auto">
          <a:xfrm>
            <a:off x="1490663" y="3007750"/>
            <a:ext cx="593725" cy="595312"/>
            <a:chOff x="1547664" y="3129493"/>
            <a:chExt cx="594385" cy="594385"/>
          </a:xfrm>
        </p:grpSpPr>
        <p:sp>
          <p:nvSpPr>
            <p:cNvPr id="37" name="椭圆 36"/>
            <p:cNvSpPr/>
            <p:nvPr/>
          </p:nvSpPr>
          <p:spPr>
            <a:xfrm>
              <a:off x="1547664" y="3129493"/>
              <a:ext cx="594385" cy="594385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TextBox 133"/>
            <p:cNvSpPr txBox="1">
              <a:spLocks noChangeArrowheads="1"/>
            </p:cNvSpPr>
            <p:nvPr/>
          </p:nvSpPr>
          <p:spPr bwMode="auto">
            <a:xfrm>
              <a:off x="1598635" y="3288186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7051673" y="1030360"/>
            <a:ext cx="753114" cy="2413609"/>
            <a:chOff x="6906167" y="1130580"/>
            <a:chExt cx="753582" cy="2413661"/>
          </a:xfrm>
        </p:grpSpPr>
        <p:grpSp>
          <p:nvGrpSpPr>
            <p:cNvPr id="40" name="组合 139"/>
            <p:cNvGrpSpPr/>
            <p:nvPr/>
          </p:nvGrpSpPr>
          <p:grpSpPr bwMode="auto">
            <a:xfrm>
              <a:off x="6906167" y="1130580"/>
              <a:ext cx="676409" cy="300089"/>
              <a:chOff x="6819898" y="1410038"/>
              <a:chExt cx="676409" cy="300089"/>
            </a:xfrm>
          </p:grpSpPr>
          <p:sp>
            <p:nvSpPr>
              <p:cNvPr id="50" name="等腰三角形 49"/>
              <p:cNvSpPr/>
              <p:nvPr/>
            </p:nvSpPr>
            <p:spPr>
              <a:xfrm rot="5400000">
                <a:off x="6781038" y="1507321"/>
                <a:ext cx="192091" cy="114371"/>
              </a:xfrm>
              <a:prstGeom prst="triangle">
                <a:avLst/>
              </a:prstGeom>
              <a:solidFill>
                <a:srgbClr val="009FE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150"/>
              <p:cNvSpPr txBox="1">
                <a:spLocks noChangeArrowheads="1"/>
              </p:cNvSpPr>
              <p:nvPr/>
            </p:nvSpPr>
            <p:spPr bwMode="auto">
              <a:xfrm>
                <a:off x="6965062" y="1410038"/>
                <a:ext cx="531245" cy="3000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3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35%</a:t>
                </a:r>
                <a:endParaRPr lang="zh-CN" altLang="en-US" sz="13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组合 140"/>
            <p:cNvGrpSpPr/>
            <p:nvPr/>
          </p:nvGrpSpPr>
          <p:grpSpPr bwMode="auto">
            <a:xfrm>
              <a:off x="6906167" y="1835104"/>
              <a:ext cx="676409" cy="300089"/>
              <a:chOff x="6819898" y="1410038"/>
              <a:chExt cx="676409" cy="300089"/>
            </a:xfrm>
          </p:grpSpPr>
          <p:sp>
            <p:nvSpPr>
              <p:cNvPr id="48" name="等腰三角形 47"/>
              <p:cNvSpPr/>
              <p:nvPr/>
            </p:nvSpPr>
            <p:spPr>
              <a:xfrm rot="5400000">
                <a:off x="6780244" y="1506868"/>
                <a:ext cx="193679" cy="114371"/>
              </a:xfrm>
              <a:prstGeom prst="triangle">
                <a:avLst/>
              </a:prstGeom>
              <a:solidFill>
                <a:srgbClr val="009FE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TextBox 148"/>
              <p:cNvSpPr txBox="1">
                <a:spLocks noChangeArrowheads="1"/>
              </p:cNvSpPr>
              <p:nvPr/>
            </p:nvSpPr>
            <p:spPr bwMode="auto">
              <a:xfrm>
                <a:off x="6965062" y="1410038"/>
                <a:ext cx="531245" cy="3000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3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60%</a:t>
                </a:r>
                <a:endParaRPr lang="zh-CN" altLang="en-US" sz="13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组合 141"/>
            <p:cNvGrpSpPr/>
            <p:nvPr/>
          </p:nvGrpSpPr>
          <p:grpSpPr bwMode="auto">
            <a:xfrm>
              <a:off x="6906167" y="2539628"/>
              <a:ext cx="676409" cy="300090"/>
              <a:chOff x="6819898" y="1410038"/>
              <a:chExt cx="676409" cy="300090"/>
            </a:xfrm>
          </p:grpSpPr>
          <p:sp>
            <p:nvSpPr>
              <p:cNvPr id="46" name="等腰三角形 45"/>
              <p:cNvSpPr/>
              <p:nvPr/>
            </p:nvSpPr>
            <p:spPr>
              <a:xfrm rot="5400000">
                <a:off x="6780244" y="1507210"/>
                <a:ext cx="193679" cy="114371"/>
              </a:xfrm>
              <a:prstGeom prst="triangle">
                <a:avLst/>
              </a:prstGeom>
              <a:solidFill>
                <a:srgbClr val="009FE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TextBox 146"/>
              <p:cNvSpPr txBox="1">
                <a:spLocks noChangeArrowheads="1"/>
              </p:cNvSpPr>
              <p:nvPr/>
            </p:nvSpPr>
            <p:spPr bwMode="auto">
              <a:xfrm>
                <a:off x="6965062" y="1410038"/>
                <a:ext cx="531245" cy="300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3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89%</a:t>
                </a:r>
                <a:endParaRPr lang="zh-CN" altLang="en-US" sz="13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组合 142"/>
            <p:cNvGrpSpPr/>
            <p:nvPr/>
          </p:nvGrpSpPr>
          <p:grpSpPr bwMode="auto">
            <a:xfrm>
              <a:off x="6906167" y="3244151"/>
              <a:ext cx="753582" cy="300090"/>
              <a:chOff x="6819898" y="1410037"/>
              <a:chExt cx="753582" cy="300090"/>
            </a:xfrm>
          </p:grpSpPr>
          <p:sp>
            <p:nvSpPr>
              <p:cNvPr id="44" name="等腰三角形 43"/>
              <p:cNvSpPr/>
              <p:nvPr/>
            </p:nvSpPr>
            <p:spPr>
              <a:xfrm rot="5400000">
                <a:off x="6781038" y="1506756"/>
                <a:ext cx="192092" cy="114371"/>
              </a:xfrm>
              <a:prstGeom prst="triangle">
                <a:avLst/>
              </a:prstGeom>
              <a:solidFill>
                <a:srgbClr val="009FE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TextBox 144"/>
              <p:cNvSpPr txBox="1">
                <a:spLocks noChangeArrowheads="1"/>
              </p:cNvSpPr>
              <p:nvPr/>
            </p:nvSpPr>
            <p:spPr bwMode="auto">
              <a:xfrm>
                <a:off x="6945997" y="1410037"/>
                <a:ext cx="627483" cy="300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3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100%</a:t>
                </a:r>
                <a:endParaRPr lang="zh-CN" altLang="en-US" sz="13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448517" y="3872493"/>
            <a:ext cx="6692183" cy="608420"/>
            <a:chOff x="1934292" y="3775425"/>
            <a:chExt cx="6692183" cy="608420"/>
          </a:xfrm>
        </p:grpSpPr>
        <p:grpSp>
          <p:nvGrpSpPr>
            <p:cNvPr id="53" name="组合 151"/>
            <p:cNvGrpSpPr/>
            <p:nvPr/>
          </p:nvGrpSpPr>
          <p:grpSpPr bwMode="auto">
            <a:xfrm>
              <a:off x="1934292" y="3775425"/>
              <a:ext cx="6692183" cy="608420"/>
              <a:chOff x="702618" y="3939902"/>
              <a:chExt cx="6692357" cy="607515"/>
            </a:xfrm>
          </p:grpSpPr>
          <p:sp>
            <p:nvSpPr>
              <p:cNvPr id="55" name="TextBox 152"/>
              <p:cNvSpPr txBox="1">
                <a:spLocks noChangeArrowheads="1"/>
              </p:cNvSpPr>
              <p:nvPr/>
            </p:nvSpPr>
            <p:spPr bwMode="auto">
              <a:xfrm>
                <a:off x="702618" y="3939902"/>
                <a:ext cx="1261917" cy="307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zh-CN" altLang="en-US" sz="14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TextBox 2"/>
              <p:cNvSpPr txBox="1">
                <a:spLocks noChangeArrowheads="1"/>
              </p:cNvSpPr>
              <p:nvPr/>
            </p:nvSpPr>
            <p:spPr bwMode="auto">
              <a:xfrm>
                <a:off x="702618" y="4261611"/>
                <a:ext cx="6692357" cy="285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20000"/>
                  </a:lnSpc>
                  <a:spcBef>
                    <a:spcPts val="600"/>
                  </a:spcBef>
                  <a:defRPr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拥有国内顶尖的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PPT</a:t>
                </a:r>
                <a:r>
                  <a:rPr lang="zh-CN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制作技术、顶级的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PPT</a:t>
                </a:r>
                <a:r>
                  <a:rPr lang="zh-CN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设计团队，坚持精益求精、拒绝平庸的做事精神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 bwMode="auto">
            <a:xfrm>
              <a:off x="2033702" y="4064157"/>
              <a:ext cx="103969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7505699" y="4890595"/>
            <a:ext cx="1458767" cy="271955"/>
            <a:chOff x="5860256" y="4500624"/>
            <a:chExt cx="3147202" cy="586725"/>
          </a:xfrm>
        </p:grpSpPr>
        <p:sp>
          <p:nvSpPr>
            <p:cNvPr id="58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r="1332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1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127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792592" y="3680121"/>
            <a:ext cx="1094088" cy="1361800"/>
            <a:chOff x="5773095" y="2500189"/>
            <a:chExt cx="1772818" cy="220660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 bwMode="auto">
          <a:xfrm>
            <a:off x="1495415" y="1917359"/>
            <a:ext cx="2960677" cy="696033"/>
            <a:chOff x="740426" y="1859117"/>
            <a:chExt cx="5500047" cy="1293442"/>
          </a:xfrm>
        </p:grpSpPr>
        <p:sp>
          <p:nvSpPr>
            <p:cNvPr id="12" name="椭圆 11"/>
            <p:cNvSpPr/>
            <p:nvPr/>
          </p:nvSpPr>
          <p:spPr>
            <a:xfrm>
              <a:off x="740426" y="1859117"/>
              <a:ext cx="1144681" cy="1144681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009490" y="2069602"/>
              <a:ext cx="606553" cy="599138"/>
              <a:chOff x="1714500" y="614363"/>
              <a:chExt cx="649288" cy="641351"/>
            </a:xfrm>
            <a:solidFill>
              <a:srgbClr val="70D0F3"/>
            </a:solidFill>
          </p:grpSpPr>
          <p:sp>
            <p:nvSpPr>
              <p:cNvPr id="17" name="Freeform 18"/>
              <p:cNvSpPr/>
              <p:nvPr/>
            </p:nvSpPr>
            <p:spPr bwMode="auto">
              <a:xfrm>
                <a:off x="1951038" y="928688"/>
                <a:ext cx="176213" cy="161925"/>
              </a:xfrm>
              <a:custGeom>
                <a:avLst/>
                <a:gdLst>
                  <a:gd name="T0" fmla="*/ 43 w 47"/>
                  <a:gd name="T1" fmla="*/ 43 h 43"/>
                  <a:gd name="T2" fmla="*/ 40 w 47"/>
                  <a:gd name="T3" fmla="*/ 43 h 43"/>
                  <a:gd name="T4" fmla="*/ 24 w 47"/>
                  <a:gd name="T5" fmla="*/ 31 h 43"/>
                  <a:gd name="T6" fmla="*/ 23 w 47"/>
                  <a:gd name="T7" fmla="*/ 31 h 43"/>
                  <a:gd name="T8" fmla="*/ 23 w 47"/>
                  <a:gd name="T9" fmla="*/ 31 h 43"/>
                  <a:gd name="T10" fmla="*/ 6 w 47"/>
                  <a:gd name="T11" fmla="*/ 43 h 43"/>
                  <a:gd name="T12" fmla="*/ 4 w 47"/>
                  <a:gd name="T13" fmla="*/ 43 h 43"/>
                  <a:gd name="T14" fmla="*/ 1 w 47"/>
                  <a:gd name="T15" fmla="*/ 41 h 43"/>
                  <a:gd name="T16" fmla="*/ 0 w 47"/>
                  <a:gd name="T17" fmla="*/ 38 h 43"/>
                  <a:gd name="T18" fmla="*/ 2 w 47"/>
                  <a:gd name="T19" fmla="*/ 36 h 43"/>
                  <a:gd name="T20" fmla="*/ 19 w 47"/>
                  <a:gd name="T21" fmla="*/ 24 h 43"/>
                  <a:gd name="T22" fmla="*/ 19 w 47"/>
                  <a:gd name="T23" fmla="*/ 23 h 43"/>
                  <a:gd name="T24" fmla="*/ 19 w 47"/>
                  <a:gd name="T25" fmla="*/ 4 h 43"/>
                  <a:gd name="T26" fmla="*/ 23 w 47"/>
                  <a:gd name="T27" fmla="*/ 0 h 43"/>
                  <a:gd name="T28" fmla="*/ 27 w 47"/>
                  <a:gd name="T29" fmla="*/ 4 h 43"/>
                  <a:gd name="T30" fmla="*/ 27 w 47"/>
                  <a:gd name="T31" fmla="*/ 23 h 43"/>
                  <a:gd name="T32" fmla="*/ 28 w 47"/>
                  <a:gd name="T33" fmla="*/ 24 h 43"/>
                  <a:gd name="T34" fmla="*/ 45 w 47"/>
                  <a:gd name="T35" fmla="*/ 36 h 43"/>
                  <a:gd name="T36" fmla="*/ 46 w 47"/>
                  <a:gd name="T37" fmla="*/ 38 h 43"/>
                  <a:gd name="T38" fmla="*/ 46 w 47"/>
                  <a:gd name="T39" fmla="*/ 41 h 43"/>
                  <a:gd name="T40" fmla="*/ 43 w 47"/>
                  <a:gd name="T4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" h="43">
                    <a:moveTo>
                      <a:pt x="43" y="43"/>
                    </a:moveTo>
                    <a:cubicBezTo>
                      <a:pt x="42" y="43"/>
                      <a:pt x="41" y="43"/>
                      <a:pt x="40" y="43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5" y="43"/>
                      <a:pt x="4" y="43"/>
                    </a:cubicBezTo>
                    <a:cubicBezTo>
                      <a:pt x="3" y="43"/>
                      <a:pt x="2" y="42"/>
                      <a:pt x="1" y="41"/>
                    </a:cubicBezTo>
                    <a:cubicBezTo>
                      <a:pt x="0" y="40"/>
                      <a:pt x="0" y="39"/>
                      <a:pt x="0" y="38"/>
                    </a:cubicBezTo>
                    <a:cubicBezTo>
                      <a:pt x="1" y="37"/>
                      <a:pt x="1" y="36"/>
                      <a:pt x="2" y="3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1"/>
                      <a:pt x="21" y="0"/>
                      <a:pt x="23" y="0"/>
                    </a:cubicBezTo>
                    <a:cubicBezTo>
                      <a:pt x="25" y="0"/>
                      <a:pt x="27" y="1"/>
                      <a:pt x="27" y="4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7" y="24"/>
                      <a:pt x="28" y="2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6" y="37"/>
                      <a:pt x="46" y="38"/>
                    </a:cubicBezTo>
                    <a:cubicBezTo>
                      <a:pt x="47" y="39"/>
                      <a:pt x="46" y="40"/>
                      <a:pt x="46" y="41"/>
                    </a:cubicBezTo>
                    <a:cubicBezTo>
                      <a:pt x="45" y="42"/>
                      <a:pt x="44" y="43"/>
                      <a:pt x="43" y="43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9"/>
              <p:cNvSpPr/>
              <p:nvPr/>
            </p:nvSpPr>
            <p:spPr bwMode="auto">
              <a:xfrm>
                <a:off x="1917700" y="757238"/>
                <a:ext cx="239713" cy="138113"/>
              </a:xfrm>
              <a:custGeom>
                <a:avLst/>
                <a:gdLst>
                  <a:gd name="T0" fmla="*/ 51 w 64"/>
                  <a:gd name="T1" fmla="*/ 0 h 37"/>
                  <a:gd name="T2" fmla="*/ 46 w 64"/>
                  <a:gd name="T3" fmla="*/ 0 h 37"/>
                  <a:gd name="T4" fmla="*/ 36 w 64"/>
                  <a:gd name="T5" fmla="*/ 31 h 37"/>
                  <a:gd name="T6" fmla="*/ 35 w 64"/>
                  <a:gd name="T7" fmla="*/ 3 h 37"/>
                  <a:gd name="T8" fmla="*/ 29 w 64"/>
                  <a:gd name="T9" fmla="*/ 3 h 37"/>
                  <a:gd name="T10" fmla="*/ 28 w 64"/>
                  <a:gd name="T11" fmla="*/ 31 h 37"/>
                  <a:gd name="T12" fmla="*/ 19 w 64"/>
                  <a:gd name="T13" fmla="*/ 0 h 37"/>
                  <a:gd name="T14" fmla="*/ 14 w 64"/>
                  <a:gd name="T15" fmla="*/ 0 h 37"/>
                  <a:gd name="T16" fmla="*/ 2 w 64"/>
                  <a:gd name="T17" fmla="*/ 11 h 37"/>
                  <a:gd name="T18" fmla="*/ 0 w 64"/>
                  <a:gd name="T19" fmla="*/ 37 h 37"/>
                  <a:gd name="T20" fmla="*/ 14 w 64"/>
                  <a:gd name="T21" fmla="*/ 37 h 37"/>
                  <a:gd name="T22" fmla="*/ 20 w 64"/>
                  <a:gd name="T23" fmla="*/ 37 h 37"/>
                  <a:gd name="T24" fmla="*/ 28 w 64"/>
                  <a:gd name="T25" fmla="*/ 37 h 37"/>
                  <a:gd name="T26" fmla="*/ 29 w 64"/>
                  <a:gd name="T27" fmla="*/ 37 h 37"/>
                  <a:gd name="T28" fmla="*/ 35 w 64"/>
                  <a:gd name="T29" fmla="*/ 37 h 37"/>
                  <a:gd name="T30" fmla="*/ 37 w 64"/>
                  <a:gd name="T31" fmla="*/ 37 h 37"/>
                  <a:gd name="T32" fmla="*/ 45 w 64"/>
                  <a:gd name="T33" fmla="*/ 37 h 37"/>
                  <a:gd name="T34" fmla="*/ 51 w 64"/>
                  <a:gd name="T35" fmla="*/ 37 h 37"/>
                  <a:gd name="T36" fmla="*/ 64 w 64"/>
                  <a:gd name="T37" fmla="*/ 37 h 37"/>
                  <a:gd name="T38" fmla="*/ 63 w 64"/>
                  <a:gd name="T39" fmla="*/ 11 h 37"/>
                  <a:gd name="T40" fmla="*/ 51 w 64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37">
                    <a:moveTo>
                      <a:pt x="51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2" y="5"/>
                      <a:pt x="2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5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Oval 20"/>
              <p:cNvSpPr>
                <a:spLocks noChangeArrowheads="1"/>
              </p:cNvSpPr>
              <p:nvPr/>
            </p:nvSpPr>
            <p:spPr bwMode="auto">
              <a:xfrm>
                <a:off x="1976438" y="614363"/>
                <a:ext cx="123825" cy="123825"/>
              </a:xfrm>
              <a:prstGeom prst="ellipse">
                <a:avLst/>
              </a:pr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1"/>
              <p:cNvSpPr/>
              <p:nvPr/>
            </p:nvSpPr>
            <p:spPr bwMode="auto">
              <a:xfrm>
                <a:off x="1714500" y="1117601"/>
                <a:ext cx="239713" cy="138113"/>
              </a:xfrm>
              <a:custGeom>
                <a:avLst/>
                <a:gdLst>
                  <a:gd name="T0" fmla="*/ 50 w 64"/>
                  <a:gd name="T1" fmla="*/ 0 h 37"/>
                  <a:gd name="T2" fmla="*/ 45 w 64"/>
                  <a:gd name="T3" fmla="*/ 0 h 37"/>
                  <a:gd name="T4" fmla="*/ 36 w 64"/>
                  <a:gd name="T5" fmla="*/ 31 h 37"/>
                  <a:gd name="T6" fmla="*/ 34 w 64"/>
                  <a:gd name="T7" fmla="*/ 3 h 37"/>
                  <a:gd name="T8" fmla="*/ 29 w 64"/>
                  <a:gd name="T9" fmla="*/ 3 h 37"/>
                  <a:gd name="T10" fmla="*/ 28 w 64"/>
                  <a:gd name="T11" fmla="*/ 31 h 37"/>
                  <a:gd name="T12" fmla="*/ 18 w 64"/>
                  <a:gd name="T13" fmla="*/ 0 h 37"/>
                  <a:gd name="T14" fmla="*/ 13 w 64"/>
                  <a:gd name="T15" fmla="*/ 0 h 37"/>
                  <a:gd name="T16" fmla="*/ 1 w 64"/>
                  <a:gd name="T17" fmla="*/ 11 h 37"/>
                  <a:gd name="T18" fmla="*/ 0 w 64"/>
                  <a:gd name="T19" fmla="*/ 37 h 37"/>
                  <a:gd name="T20" fmla="*/ 13 w 64"/>
                  <a:gd name="T21" fmla="*/ 37 h 37"/>
                  <a:gd name="T22" fmla="*/ 19 w 64"/>
                  <a:gd name="T23" fmla="*/ 37 h 37"/>
                  <a:gd name="T24" fmla="*/ 27 w 64"/>
                  <a:gd name="T25" fmla="*/ 37 h 37"/>
                  <a:gd name="T26" fmla="*/ 29 w 64"/>
                  <a:gd name="T27" fmla="*/ 37 h 37"/>
                  <a:gd name="T28" fmla="*/ 35 w 64"/>
                  <a:gd name="T29" fmla="*/ 37 h 37"/>
                  <a:gd name="T30" fmla="*/ 36 w 64"/>
                  <a:gd name="T31" fmla="*/ 37 h 37"/>
                  <a:gd name="T32" fmla="*/ 44 w 64"/>
                  <a:gd name="T33" fmla="*/ 37 h 37"/>
                  <a:gd name="T34" fmla="*/ 50 w 64"/>
                  <a:gd name="T35" fmla="*/ 37 h 37"/>
                  <a:gd name="T36" fmla="*/ 64 w 64"/>
                  <a:gd name="T37" fmla="*/ 37 h 37"/>
                  <a:gd name="T38" fmla="*/ 62 w 64"/>
                  <a:gd name="T39" fmla="*/ 11 h 37"/>
                  <a:gd name="T40" fmla="*/ 50 w 64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37">
                    <a:moveTo>
                      <a:pt x="5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1" y="5"/>
                      <a:pt x="1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5"/>
                      <a:pt x="57" y="0"/>
                      <a:pt x="50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Oval 22"/>
              <p:cNvSpPr>
                <a:spLocks noChangeArrowheads="1"/>
              </p:cNvSpPr>
              <p:nvPr/>
            </p:nvSpPr>
            <p:spPr bwMode="auto">
              <a:xfrm>
                <a:off x="1770063" y="969963"/>
                <a:ext cx="123825" cy="128588"/>
              </a:xfrm>
              <a:prstGeom prst="ellipse">
                <a:avLst/>
              </a:pr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3"/>
              <p:cNvSpPr/>
              <p:nvPr/>
            </p:nvSpPr>
            <p:spPr bwMode="auto">
              <a:xfrm>
                <a:off x="2122488" y="1117601"/>
                <a:ext cx="241300" cy="138113"/>
              </a:xfrm>
              <a:custGeom>
                <a:avLst/>
                <a:gdLst>
                  <a:gd name="T0" fmla="*/ 51 w 64"/>
                  <a:gd name="T1" fmla="*/ 0 h 37"/>
                  <a:gd name="T2" fmla="*/ 46 w 64"/>
                  <a:gd name="T3" fmla="*/ 0 h 37"/>
                  <a:gd name="T4" fmla="*/ 36 w 64"/>
                  <a:gd name="T5" fmla="*/ 31 h 37"/>
                  <a:gd name="T6" fmla="*/ 35 w 64"/>
                  <a:gd name="T7" fmla="*/ 3 h 37"/>
                  <a:gd name="T8" fmla="*/ 29 w 64"/>
                  <a:gd name="T9" fmla="*/ 3 h 37"/>
                  <a:gd name="T10" fmla="*/ 28 w 64"/>
                  <a:gd name="T11" fmla="*/ 31 h 37"/>
                  <a:gd name="T12" fmla="*/ 18 w 64"/>
                  <a:gd name="T13" fmla="*/ 0 h 37"/>
                  <a:gd name="T14" fmla="*/ 14 w 64"/>
                  <a:gd name="T15" fmla="*/ 0 h 37"/>
                  <a:gd name="T16" fmla="*/ 1 w 64"/>
                  <a:gd name="T17" fmla="*/ 11 h 37"/>
                  <a:gd name="T18" fmla="*/ 0 w 64"/>
                  <a:gd name="T19" fmla="*/ 37 h 37"/>
                  <a:gd name="T20" fmla="*/ 14 w 64"/>
                  <a:gd name="T21" fmla="*/ 37 h 37"/>
                  <a:gd name="T22" fmla="*/ 20 w 64"/>
                  <a:gd name="T23" fmla="*/ 37 h 37"/>
                  <a:gd name="T24" fmla="*/ 27 w 64"/>
                  <a:gd name="T25" fmla="*/ 37 h 37"/>
                  <a:gd name="T26" fmla="*/ 29 w 64"/>
                  <a:gd name="T27" fmla="*/ 37 h 37"/>
                  <a:gd name="T28" fmla="*/ 35 w 64"/>
                  <a:gd name="T29" fmla="*/ 37 h 37"/>
                  <a:gd name="T30" fmla="*/ 37 w 64"/>
                  <a:gd name="T31" fmla="*/ 37 h 37"/>
                  <a:gd name="T32" fmla="*/ 44 w 64"/>
                  <a:gd name="T33" fmla="*/ 37 h 37"/>
                  <a:gd name="T34" fmla="*/ 51 w 64"/>
                  <a:gd name="T35" fmla="*/ 37 h 37"/>
                  <a:gd name="T36" fmla="*/ 64 w 64"/>
                  <a:gd name="T37" fmla="*/ 37 h 37"/>
                  <a:gd name="T38" fmla="*/ 63 w 64"/>
                  <a:gd name="T39" fmla="*/ 11 h 37"/>
                  <a:gd name="T40" fmla="*/ 51 w 64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37">
                    <a:moveTo>
                      <a:pt x="51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1" y="5"/>
                      <a:pt x="1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5"/>
                      <a:pt x="57" y="0"/>
                      <a:pt x="51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Oval 24"/>
              <p:cNvSpPr>
                <a:spLocks noChangeArrowheads="1"/>
              </p:cNvSpPr>
              <p:nvPr/>
            </p:nvSpPr>
            <p:spPr bwMode="auto">
              <a:xfrm>
                <a:off x="2179638" y="969963"/>
                <a:ext cx="127000" cy="128588"/>
              </a:xfrm>
              <a:prstGeom prst="ellipse">
                <a:avLst/>
              </a:pr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TextBox 40"/>
            <p:cNvSpPr txBox="1">
              <a:spLocks noChangeArrowheads="1"/>
            </p:cNvSpPr>
            <p:nvPr/>
          </p:nvSpPr>
          <p:spPr bwMode="auto">
            <a:xfrm>
              <a:off x="1909500" y="1907596"/>
              <a:ext cx="2058323" cy="51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2"/>
            <p:cNvSpPr txBox="1">
              <a:spLocks noChangeArrowheads="1"/>
            </p:cNvSpPr>
            <p:nvPr/>
          </p:nvSpPr>
          <p:spPr bwMode="auto">
            <a:xfrm>
              <a:off x="1909500" y="2351839"/>
              <a:ext cx="4330973" cy="800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spcBef>
                  <a:spcPts val="600"/>
                </a:spcBef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2099931" y="2387843"/>
              <a:ext cx="391703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 bwMode="auto">
          <a:xfrm>
            <a:off x="5035539" y="1917359"/>
            <a:ext cx="2568196" cy="696032"/>
            <a:chOff x="4914852" y="1859117"/>
            <a:chExt cx="4771289" cy="1293442"/>
          </a:xfrm>
        </p:grpSpPr>
        <p:sp>
          <p:nvSpPr>
            <p:cNvPr id="25" name="椭圆 24"/>
            <p:cNvSpPr/>
            <p:nvPr/>
          </p:nvSpPr>
          <p:spPr>
            <a:xfrm>
              <a:off x="4914852" y="1859117"/>
              <a:ext cx="1144681" cy="1144681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120888" y="2237183"/>
              <a:ext cx="732610" cy="388550"/>
              <a:chOff x="6645275" y="4116388"/>
              <a:chExt cx="784226" cy="415925"/>
            </a:xfrm>
            <a:solidFill>
              <a:srgbClr val="70D0F3"/>
            </a:solidFill>
          </p:grpSpPr>
          <p:sp>
            <p:nvSpPr>
              <p:cNvPr id="30" name="Freeform 25"/>
              <p:cNvSpPr/>
              <p:nvPr/>
            </p:nvSpPr>
            <p:spPr bwMode="auto">
              <a:xfrm>
                <a:off x="6645275" y="4168776"/>
                <a:ext cx="109538" cy="247650"/>
              </a:xfrm>
              <a:custGeom>
                <a:avLst/>
                <a:gdLst>
                  <a:gd name="T0" fmla="*/ 0 w 29"/>
                  <a:gd name="T1" fmla="*/ 58 h 66"/>
                  <a:gd name="T2" fmla="*/ 7 w 29"/>
                  <a:gd name="T3" fmla="*/ 66 h 66"/>
                  <a:gd name="T4" fmla="*/ 22 w 29"/>
                  <a:gd name="T5" fmla="*/ 66 h 66"/>
                  <a:gd name="T6" fmla="*/ 29 w 29"/>
                  <a:gd name="T7" fmla="*/ 58 h 66"/>
                  <a:gd name="T8" fmla="*/ 29 w 29"/>
                  <a:gd name="T9" fmla="*/ 8 h 66"/>
                  <a:gd name="T10" fmla="*/ 22 w 29"/>
                  <a:gd name="T11" fmla="*/ 0 h 66"/>
                  <a:gd name="T12" fmla="*/ 7 w 29"/>
                  <a:gd name="T13" fmla="*/ 0 h 66"/>
                  <a:gd name="T14" fmla="*/ 0 w 29"/>
                  <a:gd name="T15" fmla="*/ 8 h 66"/>
                  <a:gd name="T16" fmla="*/ 0 w 29"/>
                  <a:gd name="T17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66">
                    <a:moveTo>
                      <a:pt x="0" y="58"/>
                    </a:moveTo>
                    <a:cubicBezTo>
                      <a:pt x="0" y="62"/>
                      <a:pt x="3" y="66"/>
                      <a:pt x="7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6" y="66"/>
                      <a:pt x="29" y="62"/>
                      <a:pt x="29" y="5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4"/>
                      <a:pt x="26" y="0"/>
                      <a:pt x="2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7319963" y="4168776"/>
                <a:ext cx="109538" cy="247650"/>
              </a:xfrm>
              <a:custGeom>
                <a:avLst/>
                <a:gdLst>
                  <a:gd name="T0" fmla="*/ 29 w 29"/>
                  <a:gd name="T1" fmla="*/ 8 h 66"/>
                  <a:gd name="T2" fmla="*/ 22 w 29"/>
                  <a:gd name="T3" fmla="*/ 0 h 66"/>
                  <a:gd name="T4" fmla="*/ 7 w 29"/>
                  <a:gd name="T5" fmla="*/ 0 h 66"/>
                  <a:gd name="T6" fmla="*/ 0 w 29"/>
                  <a:gd name="T7" fmla="*/ 8 h 66"/>
                  <a:gd name="T8" fmla="*/ 0 w 29"/>
                  <a:gd name="T9" fmla="*/ 58 h 66"/>
                  <a:gd name="T10" fmla="*/ 7 w 29"/>
                  <a:gd name="T11" fmla="*/ 66 h 66"/>
                  <a:gd name="T12" fmla="*/ 22 w 29"/>
                  <a:gd name="T13" fmla="*/ 66 h 66"/>
                  <a:gd name="T14" fmla="*/ 29 w 29"/>
                  <a:gd name="T15" fmla="*/ 58 h 66"/>
                  <a:gd name="T16" fmla="*/ 29 w 29"/>
                  <a:gd name="T17" fmla="*/ 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66">
                    <a:moveTo>
                      <a:pt x="29" y="8"/>
                    </a:moveTo>
                    <a:cubicBezTo>
                      <a:pt x="29" y="4"/>
                      <a:pt x="26" y="0"/>
                      <a:pt x="2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2"/>
                      <a:pt x="3" y="66"/>
                      <a:pt x="7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6" y="66"/>
                      <a:pt x="29" y="62"/>
                      <a:pt x="29" y="58"/>
                    </a:cubicBez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7"/>
              <p:cNvSpPr>
                <a:spLocks noEditPoints="1"/>
              </p:cNvSpPr>
              <p:nvPr/>
            </p:nvSpPr>
            <p:spPr bwMode="auto">
              <a:xfrm>
                <a:off x="6784975" y="4116388"/>
                <a:ext cx="506413" cy="415925"/>
              </a:xfrm>
              <a:custGeom>
                <a:avLst/>
                <a:gdLst>
                  <a:gd name="T0" fmla="*/ 135 w 135"/>
                  <a:gd name="T1" fmla="*/ 21 h 111"/>
                  <a:gd name="T2" fmla="*/ 87 w 135"/>
                  <a:gd name="T3" fmla="*/ 3 h 111"/>
                  <a:gd name="T4" fmla="*/ 44 w 135"/>
                  <a:gd name="T5" fmla="*/ 0 h 111"/>
                  <a:gd name="T6" fmla="*/ 0 w 135"/>
                  <a:gd name="T7" fmla="*/ 18 h 111"/>
                  <a:gd name="T8" fmla="*/ 9 w 135"/>
                  <a:gd name="T9" fmla="*/ 76 h 111"/>
                  <a:gd name="T10" fmla="*/ 15 w 135"/>
                  <a:gd name="T11" fmla="*/ 90 h 111"/>
                  <a:gd name="T12" fmla="*/ 24 w 135"/>
                  <a:gd name="T13" fmla="*/ 94 h 111"/>
                  <a:gd name="T14" fmla="*/ 35 w 135"/>
                  <a:gd name="T15" fmla="*/ 99 h 111"/>
                  <a:gd name="T16" fmla="*/ 46 w 135"/>
                  <a:gd name="T17" fmla="*/ 108 h 111"/>
                  <a:gd name="T18" fmla="*/ 59 w 135"/>
                  <a:gd name="T19" fmla="*/ 108 h 111"/>
                  <a:gd name="T20" fmla="*/ 68 w 135"/>
                  <a:gd name="T21" fmla="*/ 111 h 111"/>
                  <a:gd name="T22" fmla="*/ 74 w 135"/>
                  <a:gd name="T23" fmla="*/ 105 h 111"/>
                  <a:gd name="T24" fmla="*/ 87 w 135"/>
                  <a:gd name="T25" fmla="*/ 106 h 111"/>
                  <a:gd name="T26" fmla="*/ 91 w 135"/>
                  <a:gd name="T27" fmla="*/ 101 h 111"/>
                  <a:gd name="T28" fmla="*/ 106 w 135"/>
                  <a:gd name="T29" fmla="*/ 97 h 111"/>
                  <a:gd name="T30" fmla="*/ 108 w 135"/>
                  <a:gd name="T31" fmla="*/ 96 h 111"/>
                  <a:gd name="T32" fmla="*/ 116 w 135"/>
                  <a:gd name="T33" fmla="*/ 97 h 111"/>
                  <a:gd name="T34" fmla="*/ 122 w 135"/>
                  <a:gd name="T35" fmla="*/ 83 h 111"/>
                  <a:gd name="T36" fmla="*/ 116 w 135"/>
                  <a:gd name="T37" fmla="*/ 89 h 111"/>
                  <a:gd name="T38" fmla="*/ 114 w 135"/>
                  <a:gd name="T39" fmla="*/ 90 h 111"/>
                  <a:gd name="T40" fmla="*/ 108 w 135"/>
                  <a:gd name="T41" fmla="*/ 88 h 111"/>
                  <a:gd name="T42" fmla="*/ 85 w 135"/>
                  <a:gd name="T43" fmla="*/ 66 h 111"/>
                  <a:gd name="T44" fmla="*/ 101 w 135"/>
                  <a:gd name="T45" fmla="*/ 94 h 111"/>
                  <a:gd name="T46" fmla="*/ 97 w 135"/>
                  <a:gd name="T47" fmla="*/ 96 h 111"/>
                  <a:gd name="T48" fmla="*/ 77 w 135"/>
                  <a:gd name="T49" fmla="*/ 67 h 111"/>
                  <a:gd name="T50" fmla="*/ 85 w 135"/>
                  <a:gd name="T51" fmla="*/ 98 h 111"/>
                  <a:gd name="T52" fmla="*/ 86 w 135"/>
                  <a:gd name="T53" fmla="*/ 99 h 111"/>
                  <a:gd name="T54" fmla="*/ 84 w 135"/>
                  <a:gd name="T55" fmla="*/ 100 h 111"/>
                  <a:gd name="T56" fmla="*/ 82 w 135"/>
                  <a:gd name="T57" fmla="*/ 101 h 111"/>
                  <a:gd name="T58" fmla="*/ 74 w 135"/>
                  <a:gd name="T59" fmla="*/ 96 h 111"/>
                  <a:gd name="T60" fmla="*/ 53 w 135"/>
                  <a:gd name="T61" fmla="*/ 78 h 111"/>
                  <a:gd name="T62" fmla="*/ 68 w 135"/>
                  <a:gd name="T63" fmla="*/ 104 h 111"/>
                  <a:gd name="T64" fmla="*/ 23 w 135"/>
                  <a:gd name="T65" fmla="*/ 71 h 111"/>
                  <a:gd name="T66" fmla="*/ 7 w 135"/>
                  <a:gd name="T67" fmla="*/ 69 h 111"/>
                  <a:gd name="T68" fmla="*/ 18 w 135"/>
                  <a:gd name="T69" fmla="*/ 25 h 111"/>
                  <a:gd name="T70" fmla="*/ 51 w 135"/>
                  <a:gd name="T71" fmla="*/ 8 h 111"/>
                  <a:gd name="T72" fmla="*/ 30 w 135"/>
                  <a:gd name="T73" fmla="*/ 29 h 111"/>
                  <a:gd name="T74" fmla="*/ 49 w 135"/>
                  <a:gd name="T75" fmla="*/ 32 h 111"/>
                  <a:gd name="T76" fmla="*/ 76 w 135"/>
                  <a:gd name="T77" fmla="*/ 29 h 111"/>
                  <a:gd name="T78" fmla="*/ 115 w 135"/>
                  <a:gd name="T79" fmla="*/ 79 h 111"/>
                  <a:gd name="T80" fmla="*/ 116 w 135"/>
                  <a:gd name="T81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5" h="111">
                    <a:moveTo>
                      <a:pt x="135" y="75"/>
                    </a:moveTo>
                    <a:cubicBezTo>
                      <a:pt x="135" y="21"/>
                      <a:pt x="135" y="21"/>
                      <a:pt x="135" y="21"/>
                    </a:cubicBezTo>
                    <a:cubicBezTo>
                      <a:pt x="119" y="21"/>
                      <a:pt x="119" y="21"/>
                      <a:pt x="119" y="21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75"/>
                      <a:pt x="1" y="75"/>
                      <a:pt x="1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8" y="83"/>
                      <a:pt x="9" y="85"/>
                    </a:cubicBezTo>
                    <a:cubicBezTo>
                      <a:pt x="9" y="87"/>
                      <a:pt x="13" y="90"/>
                      <a:pt x="15" y="90"/>
                    </a:cubicBezTo>
                    <a:cubicBezTo>
                      <a:pt x="17" y="90"/>
                      <a:pt x="23" y="86"/>
                      <a:pt x="23" y="86"/>
                    </a:cubicBezTo>
                    <a:cubicBezTo>
                      <a:pt x="23" y="86"/>
                      <a:pt x="24" y="92"/>
                      <a:pt x="24" y="94"/>
                    </a:cubicBezTo>
                    <a:cubicBezTo>
                      <a:pt x="23" y="96"/>
                      <a:pt x="26" y="100"/>
                      <a:pt x="28" y="100"/>
                    </a:cubicBezTo>
                    <a:cubicBezTo>
                      <a:pt x="31" y="100"/>
                      <a:pt x="35" y="99"/>
                      <a:pt x="35" y="99"/>
                    </a:cubicBezTo>
                    <a:cubicBezTo>
                      <a:pt x="35" y="99"/>
                      <a:pt x="37" y="104"/>
                      <a:pt x="39" y="106"/>
                    </a:cubicBezTo>
                    <a:cubicBezTo>
                      <a:pt x="40" y="107"/>
                      <a:pt x="45" y="108"/>
                      <a:pt x="46" y="108"/>
                    </a:cubicBezTo>
                    <a:cubicBezTo>
                      <a:pt x="47" y="107"/>
                      <a:pt x="51" y="105"/>
                      <a:pt x="54" y="104"/>
                    </a:cubicBezTo>
                    <a:cubicBezTo>
                      <a:pt x="57" y="106"/>
                      <a:pt x="59" y="108"/>
                      <a:pt x="59" y="108"/>
                    </a:cubicBezTo>
                    <a:cubicBezTo>
                      <a:pt x="60" y="109"/>
                      <a:pt x="64" y="111"/>
                      <a:pt x="68" y="111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70" y="111"/>
                      <a:pt x="72" y="110"/>
                      <a:pt x="73" y="108"/>
                    </a:cubicBezTo>
                    <a:cubicBezTo>
                      <a:pt x="74" y="107"/>
                      <a:pt x="74" y="106"/>
                      <a:pt x="74" y="105"/>
                    </a:cubicBezTo>
                    <a:cubicBezTo>
                      <a:pt x="76" y="107"/>
                      <a:pt x="79" y="108"/>
                      <a:pt x="82" y="108"/>
                    </a:cubicBezTo>
                    <a:cubicBezTo>
                      <a:pt x="84" y="108"/>
                      <a:pt x="85" y="107"/>
                      <a:pt x="87" y="106"/>
                    </a:cubicBezTo>
                    <a:cubicBezTo>
                      <a:pt x="88" y="106"/>
                      <a:pt x="90" y="104"/>
                      <a:pt x="91" y="102"/>
                    </a:cubicBezTo>
                    <a:cubicBezTo>
                      <a:pt x="91" y="101"/>
                      <a:pt x="91" y="101"/>
                      <a:pt x="91" y="101"/>
                    </a:cubicBezTo>
                    <a:cubicBezTo>
                      <a:pt x="94" y="103"/>
                      <a:pt x="97" y="103"/>
                      <a:pt x="101" y="102"/>
                    </a:cubicBezTo>
                    <a:cubicBezTo>
                      <a:pt x="102" y="101"/>
                      <a:pt x="105" y="99"/>
                      <a:pt x="106" y="97"/>
                    </a:cubicBezTo>
                    <a:cubicBezTo>
                      <a:pt x="107" y="97"/>
                      <a:pt x="107" y="96"/>
                      <a:pt x="107" y="95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14" y="97"/>
                      <a:pt x="116" y="97"/>
                    </a:cubicBezTo>
                    <a:cubicBezTo>
                      <a:pt x="119" y="96"/>
                      <a:pt x="121" y="93"/>
                      <a:pt x="122" y="92"/>
                    </a:cubicBezTo>
                    <a:cubicBezTo>
                      <a:pt x="122" y="91"/>
                      <a:pt x="122" y="88"/>
                      <a:pt x="122" y="83"/>
                    </a:cubicBezTo>
                    <a:lnTo>
                      <a:pt x="135" y="75"/>
                    </a:lnTo>
                    <a:close/>
                    <a:moveTo>
                      <a:pt x="116" y="89"/>
                    </a:moveTo>
                    <a:cubicBezTo>
                      <a:pt x="116" y="89"/>
                      <a:pt x="115" y="90"/>
                      <a:pt x="115" y="90"/>
                    </a:cubicBezTo>
                    <a:cubicBezTo>
                      <a:pt x="115" y="90"/>
                      <a:pt x="114" y="90"/>
                      <a:pt x="114" y="90"/>
                    </a:cubicBezTo>
                    <a:cubicBezTo>
                      <a:pt x="113" y="90"/>
                      <a:pt x="112" y="90"/>
                      <a:pt x="111" y="90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4"/>
                      <a:pt x="101" y="94"/>
                    </a:cubicBezTo>
                    <a:cubicBezTo>
                      <a:pt x="101" y="95"/>
                      <a:pt x="100" y="95"/>
                      <a:pt x="99" y="96"/>
                    </a:cubicBezTo>
                    <a:cubicBezTo>
                      <a:pt x="98" y="96"/>
                      <a:pt x="97" y="96"/>
                      <a:pt x="97" y="96"/>
                    </a:cubicBezTo>
                    <a:cubicBezTo>
                      <a:pt x="95" y="96"/>
                      <a:pt x="93" y="95"/>
                      <a:pt x="93" y="94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5" y="98"/>
                      <a:pt x="85" y="98"/>
                      <a:pt x="85" y="98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6" y="99"/>
                      <a:pt x="86" y="99"/>
                      <a:pt x="86" y="99"/>
                    </a:cubicBezTo>
                    <a:cubicBezTo>
                      <a:pt x="85" y="99"/>
                      <a:pt x="85" y="100"/>
                      <a:pt x="85" y="100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3" y="101"/>
                      <a:pt x="82" y="101"/>
                      <a:pt x="82" y="101"/>
                    </a:cubicBezTo>
                    <a:cubicBezTo>
                      <a:pt x="79" y="101"/>
                      <a:pt x="76" y="99"/>
                      <a:pt x="75" y="98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8"/>
                      <a:pt x="69" y="104"/>
                      <a:pt x="69" y="104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6" y="104"/>
                      <a:pt x="62" y="103"/>
                      <a:pt x="62" y="102"/>
                    </a:cubicBezTo>
                    <a:cubicBezTo>
                      <a:pt x="61" y="102"/>
                      <a:pt x="46" y="89"/>
                      <a:pt x="23" y="71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32"/>
                      <a:pt x="34" y="33"/>
                      <a:pt x="42" y="33"/>
                    </a:cubicBezTo>
                    <a:cubicBezTo>
                      <a:pt x="44" y="33"/>
                      <a:pt x="46" y="33"/>
                      <a:pt x="49" y="3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76" y="29"/>
                      <a:pt x="76" y="29"/>
                      <a:pt x="76" y="29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6" y="83"/>
                      <a:pt x="116" y="83"/>
                      <a:pt x="116" y="83"/>
                    </a:cubicBezTo>
                    <a:cubicBezTo>
                      <a:pt x="116" y="86"/>
                      <a:pt x="116" y="88"/>
                      <a:pt x="116" y="89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7" name="TextBox 59"/>
            <p:cNvSpPr txBox="1">
              <a:spLocks noChangeArrowheads="1"/>
            </p:cNvSpPr>
            <p:nvPr/>
          </p:nvSpPr>
          <p:spPr bwMode="auto">
            <a:xfrm>
              <a:off x="6059211" y="1885316"/>
              <a:ext cx="2058476" cy="51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"/>
            <p:cNvSpPr txBox="1">
              <a:spLocks noChangeArrowheads="1"/>
            </p:cNvSpPr>
            <p:nvPr/>
          </p:nvSpPr>
          <p:spPr bwMode="auto">
            <a:xfrm>
              <a:off x="6059211" y="2351838"/>
              <a:ext cx="3626930" cy="80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spcBef>
                  <a:spcPts val="600"/>
                </a:spcBef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坚持精益求精、拒绝平庸的做事精神</a:t>
              </a:r>
              <a:endPara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6220718" y="2373682"/>
              <a:ext cx="3247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 bwMode="auto">
          <a:xfrm>
            <a:off x="1495415" y="3430245"/>
            <a:ext cx="2960677" cy="696033"/>
            <a:chOff x="740426" y="3371284"/>
            <a:chExt cx="5500046" cy="1293441"/>
          </a:xfrm>
        </p:grpSpPr>
        <p:sp>
          <p:nvSpPr>
            <p:cNvPr id="34" name="椭圆 33"/>
            <p:cNvSpPr/>
            <p:nvPr/>
          </p:nvSpPr>
          <p:spPr>
            <a:xfrm>
              <a:off x="740426" y="3371284"/>
              <a:ext cx="1144681" cy="1144681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962034" y="3647022"/>
              <a:ext cx="701466" cy="593206"/>
              <a:chOff x="3341688" y="2316163"/>
              <a:chExt cx="750888" cy="635001"/>
            </a:xfrm>
            <a:solidFill>
              <a:srgbClr val="70D0F3"/>
            </a:solidFill>
          </p:grpSpPr>
          <p:sp>
            <p:nvSpPr>
              <p:cNvPr id="39" name="Freeform 28"/>
              <p:cNvSpPr>
                <a:spLocks noEditPoints="1"/>
              </p:cNvSpPr>
              <p:nvPr/>
            </p:nvSpPr>
            <p:spPr bwMode="auto">
              <a:xfrm>
                <a:off x="3341688" y="2316163"/>
                <a:ext cx="566738" cy="577850"/>
              </a:xfrm>
              <a:custGeom>
                <a:avLst/>
                <a:gdLst>
                  <a:gd name="T0" fmla="*/ 82 w 151"/>
                  <a:gd name="T1" fmla="*/ 112 h 154"/>
                  <a:gd name="T2" fmla="*/ 88 w 151"/>
                  <a:gd name="T3" fmla="*/ 108 h 154"/>
                  <a:gd name="T4" fmla="*/ 82 w 151"/>
                  <a:gd name="T5" fmla="*/ 80 h 154"/>
                  <a:gd name="T6" fmla="*/ 105 w 151"/>
                  <a:gd name="T7" fmla="*/ 75 h 154"/>
                  <a:gd name="T8" fmla="*/ 82 w 151"/>
                  <a:gd name="T9" fmla="*/ 48 h 154"/>
                  <a:gd name="T10" fmla="*/ 108 w 151"/>
                  <a:gd name="T11" fmla="*/ 72 h 154"/>
                  <a:gd name="T12" fmla="*/ 115 w 151"/>
                  <a:gd name="T13" fmla="*/ 48 h 154"/>
                  <a:gd name="T14" fmla="*/ 138 w 151"/>
                  <a:gd name="T15" fmla="*/ 57 h 154"/>
                  <a:gd name="T16" fmla="*/ 151 w 151"/>
                  <a:gd name="T17" fmla="*/ 56 h 154"/>
                  <a:gd name="T18" fmla="*/ 0 w 151"/>
                  <a:gd name="T19" fmla="*/ 77 h 154"/>
                  <a:gd name="T20" fmla="*/ 97 w 151"/>
                  <a:gd name="T21" fmla="*/ 151 h 154"/>
                  <a:gd name="T22" fmla="*/ 82 w 151"/>
                  <a:gd name="T23" fmla="*/ 139 h 154"/>
                  <a:gd name="T24" fmla="*/ 114 w 151"/>
                  <a:gd name="T25" fmla="*/ 43 h 154"/>
                  <a:gd name="T26" fmla="*/ 131 w 151"/>
                  <a:gd name="T27" fmla="*/ 43 h 154"/>
                  <a:gd name="T28" fmla="*/ 83 w 151"/>
                  <a:gd name="T29" fmla="*/ 13 h 154"/>
                  <a:gd name="T30" fmla="*/ 82 w 151"/>
                  <a:gd name="T31" fmla="*/ 43 h 154"/>
                  <a:gd name="T32" fmla="*/ 54 w 151"/>
                  <a:gd name="T33" fmla="*/ 18 h 154"/>
                  <a:gd name="T34" fmla="*/ 23 w 151"/>
                  <a:gd name="T35" fmla="*/ 43 h 154"/>
                  <a:gd name="T36" fmla="*/ 20 w 151"/>
                  <a:gd name="T37" fmla="*/ 48 h 154"/>
                  <a:gd name="T38" fmla="*/ 36 w 151"/>
                  <a:gd name="T39" fmla="*/ 75 h 154"/>
                  <a:gd name="T40" fmla="*/ 20 w 151"/>
                  <a:gd name="T41" fmla="*/ 48 h 154"/>
                  <a:gd name="T42" fmla="*/ 14 w 151"/>
                  <a:gd name="T43" fmla="*/ 80 h 154"/>
                  <a:gd name="T44" fmla="*/ 40 w 151"/>
                  <a:gd name="T45" fmla="*/ 108 h 154"/>
                  <a:gd name="T46" fmla="*/ 25 w 151"/>
                  <a:gd name="T47" fmla="*/ 112 h 154"/>
                  <a:gd name="T48" fmla="*/ 55 w 151"/>
                  <a:gd name="T49" fmla="*/ 136 h 154"/>
                  <a:gd name="T50" fmla="*/ 72 w 151"/>
                  <a:gd name="T51" fmla="*/ 140 h 154"/>
                  <a:gd name="T52" fmla="*/ 72 w 151"/>
                  <a:gd name="T53" fmla="*/ 112 h 154"/>
                  <a:gd name="T54" fmla="*/ 72 w 151"/>
                  <a:gd name="T55" fmla="*/ 108 h 154"/>
                  <a:gd name="T56" fmla="*/ 46 w 151"/>
                  <a:gd name="T57" fmla="*/ 80 h 154"/>
                  <a:gd name="T58" fmla="*/ 72 w 151"/>
                  <a:gd name="T59" fmla="*/ 108 h 154"/>
                  <a:gd name="T60" fmla="*/ 46 w 151"/>
                  <a:gd name="T61" fmla="*/ 75 h 154"/>
                  <a:gd name="T62" fmla="*/ 72 w 151"/>
                  <a:gd name="T63" fmla="*/ 48 h 154"/>
                  <a:gd name="T64" fmla="*/ 72 w 151"/>
                  <a:gd name="T65" fmla="*/ 43 h 154"/>
                  <a:gd name="T66" fmla="*/ 72 w 151"/>
                  <a:gd name="T67" fmla="*/ 13 h 154"/>
                  <a:gd name="T68" fmla="*/ 72 w 151"/>
                  <a:gd name="T69" fmla="*/ 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1" h="154">
                    <a:moveTo>
                      <a:pt x="82" y="139"/>
                    </a:moveTo>
                    <a:cubicBezTo>
                      <a:pt x="82" y="112"/>
                      <a:pt x="82" y="112"/>
                      <a:pt x="82" y="112"/>
                    </a:cubicBezTo>
                    <a:cubicBezTo>
                      <a:pt x="87" y="112"/>
                      <a:pt x="87" y="112"/>
                      <a:pt x="87" y="112"/>
                    </a:cubicBezTo>
                    <a:cubicBezTo>
                      <a:pt x="88" y="111"/>
                      <a:pt x="88" y="109"/>
                      <a:pt x="88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102" y="78"/>
                      <a:pt x="103" y="77"/>
                      <a:pt x="105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7" y="55"/>
                      <a:pt x="108" y="63"/>
                      <a:pt x="108" y="72"/>
                    </a:cubicBezTo>
                    <a:cubicBezTo>
                      <a:pt x="111" y="69"/>
                      <a:pt x="114" y="67"/>
                      <a:pt x="118" y="65"/>
                    </a:cubicBezTo>
                    <a:cubicBezTo>
                      <a:pt x="117" y="59"/>
                      <a:pt x="116" y="53"/>
                      <a:pt x="115" y="48"/>
                    </a:cubicBezTo>
                    <a:cubicBezTo>
                      <a:pt x="134" y="48"/>
                      <a:pt x="134" y="48"/>
                      <a:pt x="134" y="48"/>
                    </a:cubicBezTo>
                    <a:cubicBezTo>
                      <a:pt x="136" y="51"/>
                      <a:pt x="137" y="54"/>
                      <a:pt x="138" y="57"/>
                    </a:cubicBezTo>
                    <a:cubicBezTo>
                      <a:pt x="142" y="57"/>
                      <a:pt x="145" y="56"/>
                      <a:pt x="149" y="56"/>
                    </a:cubicBezTo>
                    <a:cubicBezTo>
                      <a:pt x="150" y="56"/>
                      <a:pt x="151" y="56"/>
                      <a:pt x="151" y="56"/>
                    </a:cubicBezTo>
                    <a:cubicBezTo>
                      <a:pt x="142" y="24"/>
                      <a:pt x="113" y="0"/>
                      <a:pt x="77" y="0"/>
                    </a:cubicBezTo>
                    <a:cubicBezTo>
                      <a:pt x="35" y="0"/>
                      <a:pt x="0" y="34"/>
                      <a:pt x="0" y="77"/>
                    </a:cubicBezTo>
                    <a:cubicBezTo>
                      <a:pt x="0" y="119"/>
                      <a:pt x="35" y="154"/>
                      <a:pt x="77" y="154"/>
                    </a:cubicBezTo>
                    <a:cubicBezTo>
                      <a:pt x="84" y="154"/>
                      <a:pt x="90" y="153"/>
                      <a:pt x="97" y="151"/>
                    </a:cubicBezTo>
                    <a:cubicBezTo>
                      <a:pt x="93" y="146"/>
                      <a:pt x="91" y="140"/>
                      <a:pt x="89" y="133"/>
                    </a:cubicBezTo>
                    <a:cubicBezTo>
                      <a:pt x="87" y="136"/>
                      <a:pt x="84" y="138"/>
                      <a:pt x="82" y="139"/>
                    </a:cubicBezTo>
                    <a:close/>
                    <a:moveTo>
                      <a:pt x="131" y="43"/>
                    </a:moveTo>
                    <a:cubicBezTo>
                      <a:pt x="114" y="43"/>
                      <a:pt x="114" y="43"/>
                      <a:pt x="114" y="43"/>
                    </a:cubicBezTo>
                    <a:cubicBezTo>
                      <a:pt x="110" y="32"/>
                      <a:pt x="106" y="24"/>
                      <a:pt x="101" y="17"/>
                    </a:cubicBezTo>
                    <a:cubicBezTo>
                      <a:pt x="113" y="22"/>
                      <a:pt x="124" y="32"/>
                      <a:pt x="131" y="43"/>
                    </a:cubicBezTo>
                    <a:close/>
                    <a:moveTo>
                      <a:pt x="82" y="13"/>
                    </a:moveTo>
                    <a:cubicBezTo>
                      <a:pt x="82" y="13"/>
                      <a:pt x="82" y="13"/>
                      <a:pt x="83" y="13"/>
                    </a:cubicBezTo>
                    <a:cubicBezTo>
                      <a:pt x="89" y="18"/>
                      <a:pt x="98" y="27"/>
                      <a:pt x="103" y="43"/>
                    </a:cubicBezTo>
                    <a:cubicBezTo>
                      <a:pt x="82" y="43"/>
                      <a:pt x="82" y="43"/>
                      <a:pt x="82" y="43"/>
                    </a:cubicBezTo>
                    <a:lnTo>
                      <a:pt x="82" y="13"/>
                    </a:lnTo>
                    <a:close/>
                    <a:moveTo>
                      <a:pt x="54" y="18"/>
                    </a:moveTo>
                    <a:cubicBezTo>
                      <a:pt x="49" y="24"/>
                      <a:pt x="44" y="32"/>
                      <a:pt x="41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30" y="32"/>
                      <a:pt x="41" y="23"/>
                      <a:pt x="54" y="18"/>
                    </a:cubicBezTo>
                    <a:close/>
                    <a:moveTo>
                      <a:pt x="20" y="48"/>
                    </a:move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56"/>
                      <a:pt x="36" y="65"/>
                      <a:pt x="36" y="75"/>
                    </a:cubicBezTo>
                    <a:cubicBezTo>
                      <a:pt x="14" y="75"/>
                      <a:pt x="14" y="75"/>
                      <a:pt x="14" y="75"/>
                    </a:cubicBezTo>
                    <a:cubicBezTo>
                      <a:pt x="14" y="65"/>
                      <a:pt x="16" y="56"/>
                      <a:pt x="20" y="48"/>
                    </a:cubicBezTo>
                    <a:close/>
                    <a:moveTo>
                      <a:pt x="22" y="108"/>
                    </a:moveTo>
                    <a:cubicBezTo>
                      <a:pt x="17" y="99"/>
                      <a:pt x="14" y="90"/>
                      <a:pt x="14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91"/>
                      <a:pt x="38" y="100"/>
                      <a:pt x="40" y="108"/>
                    </a:cubicBezTo>
                    <a:lnTo>
                      <a:pt x="22" y="108"/>
                    </a:lnTo>
                    <a:close/>
                    <a:moveTo>
                      <a:pt x="25" y="112"/>
                    </a:moveTo>
                    <a:cubicBezTo>
                      <a:pt x="42" y="112"/>
                      <a:pt x="42" y="112"/>
                      <a:pt x="42" y="112"/>
                    </a:cubicBezTo>
                    <a:cubicBezTo>
                      <a:pt x="45" y="123"/>
                      <a:pt x="50" y="131"/>
                      <a:pt x="55" y="136"/>
                    </a:cubicBezTo>
                    <a:cubicBezTo>
                      <a:pt x="43" y="132"/>
                      <a:pt x="32" y="123"/>
                      <a:pt x="25" y="112"/>
                    </a:cubicBezTo>
                    <a:close/>
                    <a:moveTo>
                      <a:pt x="72" y="140"/>
                    </a:moveTo>
                    <a:cubicBezTo>
                      <a:pt x="67" y="136"/>
                      <a:pt x="58" y="127"/>
                      <a:pt x="52" y="112"/>
                    </a:cubicBezTo>
                    <a:cubicBezTo>
                      <a:pt x="72" y="112"/>
                      <a:pt x="72" y="112"/>
                      <a:pt x="72" y="112"/>
                    </a:cubicBezTo>
                    <a:lnTo>
                      <a:pt x="72" y="140"/>
                    </a:lnTo>
                    <a:close/>
                    <a:moveTo>
                      <a:pt x="72" y="108"/>
                    </a:moveTo>
                    <a:cubicBezTo>
                      <a:pt x="50" y="108"/>
                      <a:pt x="50" y="108"/>
                      <a:pt x="50" y="108"/>
                    </a:cubicBezTo>
                    <a:cubicBezTo>
                      <a:pt x="48" y="100"/>
                      <a:pt x="46" y="91"/>
                      <a:pt x="46" y="80"/>
                    </a:cubicBezTo>
                    <a:cubicBezTo>
                      <a:pt x="72" y="80"/>
                      <a:pt x="72" y="80"/>
                      <a:pt x="72" y="80"/>
                    </a:cubicBezTo>
                    <a:lnTo>
                      <a:pt x="72" y="108"/>
                    </a:lnTo>
                    <a:close/>
                    <a:moveTo>
                      <a:pt x="72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65"/>
                      <a:pt x="47" y="56"/>
                      <a:pt x="49" y="48"/>
                    </a:cubicBezTo>
                    <a:cubicBezTo>
                      <a:pt x="72" y="48"/>
                      <a:pt x="72" y="48"/>
                      <a:pt x="72" y="48"/>
                    </a:cubicBezTo>
                    <a:lnTo>
                      <a:pt x="72" y="75"/>
                    </a:lnTo>
                    <a:close/>
                    <a:moveTo>
                      <a:pt x="72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7" y="27"/>
                      <a:pt x="66" y="18"/>
                      <a:pt x="72" y="13"/>
                    </a:cubicBezTo>
                    <a:cubicBezTo>
                      <a:pt x="72" y="13"/>
                      <a:pt x="72" y="13"/>
                      <a:pt x="72" y="13"/>
                    </a:cubicBezTo>
                    <a:lnTo>
                      <a:pt x="72" y="43"/>
                    </a:ln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9"/>
              <p:cNvSpPr/>
              <p:nvPr/>
            </p:nvSpPr>
            <p:spPr bwMode="auto">
              <a:xfrm>
                <a:off x="3870325" y="2673351"/>
                <a:ext cx="22225" cy="52388"/>
              </a:xfrm>
              <a:custGeom>
                <a:avLst/>
                <a:gdLst>
                  <a:gd name="T0" fmla="*/ 2 w 6"/>
                  <a:gd name="T1" fmla="*/ 3 h 14"/>
                  <a:gd name="T2" fmla="*/ 0 w 6"/>
                  <a:gd name="T3" fmla="*/ 7 h 14"/>
                  <a:gd name="T4" fmla="*/ 2 w 6"/>
                  <a:gd name="T5" fmla="*/ 11 h 14"/>
                  <a:gd name="T6" fmla="*/ 6 w 6"/>
                  <a:gd name="T7" fmla="*/ 14 h 14"/>
                  <a:gd name="T8" fmla="*/ 6 w 6"/>
                  <a:gd name="T9" fmla="*/ 0 h 14"/>
                  <a:gd name="T10" fmla="*/ 2 w 6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4">
                    <a:moveTo>
                      <a:pt x="2" y="3"/>
                    </a:moveTo>
                    <a:cubicBezTo>
                      <a:pt x="1" y="4"/>
                      <a:pt x="0" y="5"/>
                      <a:pt x="0" y="7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2" y="12"/>
                      <a:pt x="4" y="13"/>
                      <a:pt x="6" y="1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3" y="1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0"/>
              <p:cNvSpPr/>
              <p:nvPr/>
            </p:nvSpPr>
            <p:spPr bwMode="auto">
              <a:xfrm>
                <a:off x="3911600" y="2774951"/>
                <a:ext cx="26988" cy="58738"/>
              </a:xfrm>
              <a:custGeom>
                <a:avLst/>
                <a:gdLst>
                  <a:gd name="T0" fmla="*/ 0 w 7"/>
                  <a:gd name="T1" fmla="*/ 0 h 16"/>
                  <a:gd name="T2" fmla="*/ 0 w 7"/>
                  <a:gd name="T3" fmla="*/ 16 h 16"/>
                  <a:gd name="T4" fmla="*/ 5 w 7"/>
                  <a:gd name="T5" fmla="*/ 14 h 16"/>
                  <a:gd name="T6" fmla="*/ 7 w 7"/>
                  <a:gd name="T7" fmla="*/ 8 h 16"/>
                  <a:gd name="T8" fmla="*/ 6 w 7"/>
                  <a:gd name="T9" fmla="*/ 4 h 16"/>
                  <a:gd name="T10" fmla="*/ 0 w 7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6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2" y="16"/>
                      <a:pt x="4" y="15"/>
                      <a:pt x="5" y="14"/>
                    </a:cubicBezTo>
                    <a:cubicBezTo>
                      <a:pt x="7" y="12"/>
                      <a:pt x="7" y="10"/>
                      <a:pt x="7" y="8"/>
                    </a:cubicBezTo>
                    <a:cubicBezTo>
                      <a:pt x="7" y="6"/>
                      <a:pt x="7" y="5"/>
                      <a:pt x="6" y="4"/>
                    </a:cubicBezTo>
                    <a:cubicBezTo>
                      <a:pt x="5" y="2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1"/>
              <p:cNvSpPr>
                <a:spLocks noEditPoints="1"/>
              </p:cNvSpPr>
              <p:nvPr/>
            </p:nvSpPr>
            <p:spPr bwMode="auto">
              <a:xfrm>
                <a:off x="3709988" y="2568576"/>
                <a:ext cx="382588" cy="382588"/>
              </a:xfrm>
              <a:custGeom>
                <a:avLst/>
                <a:gdLst>
                  <a:gd name="T0" fmla="*/ 51 w 102"/>
                  <a:gd name="T1" fmla="*/ 0 h 102"/>
                  <a:gd name="T2" fmla="*/ 0 w 102"/>
                  <a:gd name="T3" fmla="*/ 51 h 102"/>
                  <a:gd name="T4" fmla="*/ 51 w 102"/>
                  <a:gd name="T5" fmla="*/ 102 h 102"/>
                  <a:gd name="T6" fmla="*/ 102 w 102"/>
                  <a:gd name="T7" fmla="*/ 51 h 102"/>
                  <a:gd name="T8" fmla="*/ 51 w 102"/>
                  <a:gd name="T9" fmla="*/ 0 h 102"/>
                  <a:gd name="T10" fmla="*/ 67 w 102"/>
                  <a:gd name="T11" fmla="*/ 74 h 102"/>
                  <a:gd name="T12" fmla="*/ 54 w 102"/>
                  <a:gd name="T13" fmla="*/ 80 h 102"/>
                  <a:gd name="T14" fmla="*/ 54 w 102"/>
                  <a:gd name="T15" fmla="*/ 88 h 102"/>
                  <a:gd name="T16" fmla="*/ 49 w 102"/>
                  <a:gd name="T17" fmla="*/ 88 h 102"/>
                  <a:gd name="T18" fmla="*/ 49 w 102"/>
                  <a:gd name="T19" fmla="*/ 81 h 102"/>
                  <a:gd name="T20" fmla="*/ 37 w 102"/>
                  <a:gd name="T21" fmla="*/ 75 h 102"/>
                  <a:gd name="T22" fmla="*/ 31 w 102"/>
                  <a:gd name="T23" fmla="*/ 63 h 102"/>
                  <a:gd name="T24" fmla="*/ 42 w 102"/>
                  <a:gd name="T25" fmla="*/ 62 h 102"/>
                  <a:gd name="T26" fmla="*/ 45 w 102"/>
                  <a:gd name="T27" fmla="*/ 67 h 102"/>
                  <a:gd name="T28" fmla="*/ 49 w 102"/>
                  <a:gd name="T29" fmla="*/ 71 h 102"/>
                  <a:gd name="T30" fmla="*/ 49 w 102"/>
                  <a:gd name="T31" fmla="*/ 54 h 102"/>
                  <a:gd name="T32" fmla="*/ 37 w 102"/>
                  <a:gd name="T33" fmla="*/ 47 h 102"/>
                  <a:gd name="T34" fmla="*/ 33 w 102"/>
                  <a:gd name="T35" fmla="*/ 36 h 102"/>
                  <a:gd name="T36" fmla="*/ 37 w 102"/>
                  <a:gd name="T37" fmla="*/ 24 h 102"/>
                  <a:gd name="T38" fmla="*/ 49 w 102"/>
                  <a:gd name="T39" fmla="*/ 19 h 102"/>
                  <a:gd name="T40" fmla="*/ 49 w 102"/>
                  <a:gd name="T41" fmla="*/ 15 h 102"/>
                  <a:gd name="T42" fmla="*/ 54 w 102"/>
                  <a:gd name="T43" fmla="*/ 15 h 102"/>
                  <a:gd name="T44" fmla="*/ 54 w 102"/>
                  <a:gd name="T45" fmla="*/ 19 h 102"/>
                  <a:gd name="T46" fmla="*/ 65 w 102"/>
                  <a:gd name="T47" fmla="*/ 23 h 102"/>
                  <a:gd name="T48" fmla="*/ 70 w 102"/>
                  <a:gd name="T49" fmla="*/ 33 h 102"/>
                  <a:gd name="T50" fmla="*/ 59 w 102"/>
                  <a:gd name="T51" fmla="*/ 35 h 102"/>
                  <a:gd name="T52" fmla="*/ 54 w 102"/>
                  <a:gd name="T53" fmla="*/ 28 h 102"/>
                  <a:gd name="T54" fmla="*/ 54 w 102"/>
                  <a:gd name="T55" fmla="*/ 44 h 102"/>
                  <a:gd name="T56" fmla="*/ 68 w 102"/>
                  <a:gd name="T57" fmla="*/ 51 h 102"/>
                  <a:gd name="T58" fmla="*/ 71 w 102"/>
                  <a:gd name="T59" fmla="*/ 62 h 102"/>
                  <a:gd name="T60" fmla="*/ 67 w 102"/>
                  <a:gd name="T61" fmla="*/ 7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2" h="102"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79" y="102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  <a:moveTo>
                      <a:pt x="67" y="74"/>
                    </a:moveTo>
                    <a:cubicBezTo>
                      <a:pt x="64" y="78"/>
                      <a:pt x="60" y="80"/>
                      <a:pt x="54" y="80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9" y="81"/>
                      <a:pt x="49" y="81"/>
                      <a:pt x="49" y="81"/>
                    </a:cubicBezTo>
                    <a:cubicBezTo>
                      <a:pt x="44" y="80"/>
                      <a:pt x="40" y="78"/>
                      <a:pt x="37" y="75"/>
                    </a:cubicBezTo>
                    <a:cubicBezTo>
                      <a:pt x="34" y="72"/>
                      <a:pt x="32" y="68"/>
                      <a:pt x="31" y="63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4"/>
                      <a:pt x="43" y="66"/>
                      <a:pt x="45" y="67"/>
                    </a:cubicBezTo>
                    <a:cubicBezTo>
                      <a:pt x="46" y="69"/>
                      <a:pt x="47" y="70"/>
                      <a:pt x="49" y="71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43" y="52"/>
                      <a:pt x="39" y="50"/>
                      <a:pt x="37" y="47"/>
                    </a:cubicBezTo>
                    <a:cubicBezTo>
                      <a:pt x="34" y="44"/>
                      <a:pt x="33" y="40"/>
                      <a:pt x="33" y="36"/>
                    </a:cubicBezTo>
                    <a:cubicBezTo>
                      <a:pt x="33" y="31"/>
                      <a:pt x="34" y="27"/>
                      <a:pt x="37" y="24"/>
                    </a:cubicBezTo>
                    <a:cubicBezTo>
                      <a:pt x="40" y="21"/>
                      <a:pt x="44" y="19"/>
                      <a:pt x="49" y="19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9" y="20"/>
                      <a:pt x="62" y="21"/>
                      <a:pt x="65" y="23"/>
                    </a:cubicBezTo>
                    <a:cubicBezTo>
                      <a:pt x="67" y="26"/>
                      <a:pt x="69" y="29"/>
                      <a:pt x="70" y="33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1"/>
                      <a:pt x="57" y="29"/>
                      <a:pt x="54" y="28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61" y="46"/>
                      <a:pt x="65" y="48"/>
                      <a:pt x="68" y="51"/>
                    </a:cubicBezTo>
                    <a:cubicBezTo>
                      <a:pt x="70" y="54"/>
                      <a:pt x="71" y="57"/>
                      <a:pt x="71" y="62"/>
                    </a:cubicBezTo>
                    <a:cubicBezTo>
                      <a:pt x="71" y="67"/>
                      <a:pt x="70" y="71"/>
                      <a:pt x="67" y="74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TextBox 74"/>
            <p:cNvSpPr txBox="1">
              <a:spLocks noChangeArrowheads="1"/>
            </p:cNvSpPr>
            <p:nvPr/>
          </p:nvSpPr>
          <p:spPr bwMode="auto">
            <a:xfrm>
              <a:off x="1930984" y="3404474"/>
              <a:ext cx="2570377" cy="51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2"/>
            <p:cNvSpPr txBox="1">
              <a:spLocks noChangeArrowheads="1"/>
            </p:cNvSpPr>
            <p:nvPr/>
          </p:nvSpPr>
          <p:spPr bwMode="auto">
            <a:xfrm>
              <a:off x="1909500" y="3864005"/>
              <a:ext cx="4330972" cy="800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spcBef>
                  <a:spcPts val="600"/>
                </a:spcBef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2107282" y="3896829"/>
              <a:ext cx="3909687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 bwMode="auto">
          <a:xfrm>
            <a:off x="5035540" y="3430243"/>
            <a:ext cx="2548944" cy="696033"/>
            <a:chOff x="4914852" y="3371284"/>
            <a:chExt cx="4736860" cy="1293442"/>
          </a:xfrm>
        </p:grpSpPr>
        <p:sp>
          <p:nvSpPr>
            <p:cNvPr id="44" name="椭圆 43"/>
            <p:cNvSpPr/>
            <p:nvPr/>
          </p:nvSpPr>
          <p:spPr>
            <a:xfrm>
              <a:off x="4914852" y="3371284"/>
              <a:ext cx="1144681" cy="1144681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5" name="Group 11"/>
            <p:cNvGrpSpPr>
              <a:grpSpLocks noChangeAspect="1"/>
            </p:cNvGrpSpPr>
            <p:nvPr/>
          </p:nvGrpSpPr>
          <p:grpSpPr bwMode="auto">
            <a:xfrm>
              <a:off x="5182433" y="3661852"/>
              <a:ext cx="609518" cy="563545"/>
              <a:chOff x="833" y="1045"/>
              <a:chExt cx="411" cy="380"/>
            </a:xfrm>
            <a:solidFill>
              <a:srgbClr val="70D0F3"/>
            </a:solidFill>
          </p:grpSpPr>
          <p:sp>
            <p:nvSpPr>
              <p:cNvPr id="49" name="Freeform 12"/>
              <p:cNvSpPr/>
              <p:nvPr/>
            </p:nvSpPr>
            <p:spPr bwMode="auto">
              <a:xfrm>
                <a:off x="937" y="1352"/>
                <a:ext cx="201" cy="73"/>
              </a:xfrm>
              <a:custGeom>
                <a:avLst/>
                <a:gdLst>
                  <a:gd name="T0" fmla="*/ 85 w 85"/>
                  <a:gd name="T1" fmla="*/ 26 h 31"/>
                  <a:gd name="T2" fmla="*/ 80 w 85"/>
                  <a:gd name="T3" fmla="*/ 31 h 31"/>
                  <a:gd name="T4" fmla="*/ 6 w 85"/>
                  <a:gd name="T5" fmla="*/ 31 h 31"/>
                  <a:gd name="T6" fmla="*/ 0 w 85"/>
                  <a:gd name="T7" fmla="*/ 26 h 31"/>
                  <a:gd name="T8" fmla="*/ 0 w 85"/>
                  <a:gd name="T9" fmla="*/ 5 h 31"/>
                  <a:gd name="T10" fmla="*/ 6 w 85"/>
                  <a:gd name="T11" fmla="*/ 0 h 31"/>
                  <a:gd name="T12" fmla="*/ 80 w 85"/>
                  <a:gd name="T13" fmla="*/ 0 h 31"/>
                  <a:gd name="T14" fmla="*/ 85 w 85"/>
                  <a:gd name="T15" fmla="*/ 5 h 31"/>
                  <a:gd name="T16" fmla="*/ 85 w 85"/>
                  <a:gd name="T17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31">
                    <a:moveTo>
                      <a:pt x="85" y="26"/>
                    </a:moveTo>
                    <a:cubicBezTo>
                      <a:pt x="85" y="29"/>
                      <a:pt x="83" y="31"/>
                      <a:pt x="80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3" y="31"/>
                      <a:pt x="0" y="29"/>
                      <a:pt x="0" y="2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3" y="0"/>
                      <a:pt x="85" y="2"/>
                      <a:pt x="85" y="5"/>
                    </a:cubicBezTo>
                    <a:lnTo>
                      <a:pt x="85" y="26"/>
                    </a:ln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3"/>
              <p:cNvSpPr>
                <a:spLocks noEditPoints="1"/>
              </p:cNvSpPr>
              <p:nvPr/>
            </p:nvSpPr>
            <p:spPr bwMode="auto">
              <a:xfrm>
                <a:off x="833" y="1045"/>
                <a:ext cx="411" cy="276"/>
              </a:xfrm>
              <a:custGeom>
                <a:avLst/>
                <a:gdLst>
                  <a:gd name="T0" fmla="*/ 172 w 174"/>
                  <a:gd name="T1" fmla="*/ 13 h 117"/>
                  <a:gd name="T2" fmla="*/ 168 w 174"/>
                  <a:gd name="T3" fmla="*/ 10 h 117"/>
                  <a:gd name="T4" fmla="*/ 135 w 174"/>
                  <a:gd name="T5" fmla="*/ 10 h 117"/>
                  <a:gd name="T6" fmla="*/ 135 w 174"/>
                  <a:gd name="T7" fmla="*/ 0 h 117"/>
                  <a:gd name="T8" fmla="*/ 38 w 174"/>
                  <a:gd name="T9" fmla="*/ 0 h 117"/>
                  <a:gd name="T10" fmla="*/ 39 w 174"/>
                  <a:gd name="T11" fmla="*/ 10 h 117"/>
                  <a:gd name="T12" fmla="*/ 6 w 174"/>
                  <a:gd name="T13" fmla="*/ 10 h 117"/>
                  <a:gd name="T14" fmla="*/ 1 w 174"/>
                  <a:gd name="T15" fmla="*/ 13 h 117"/>
                  <a:gd name="T16" fmla="*/ 0 w 174"/>
                  <a:gd name="T17" fmla="*/ 18 h 117"/>
                  <a:gd name="T18" fmla="*/ 75 w 174"/>
                  <a:gd name="T19" fmla="*/ 88 h 117"/>
                  <a:gd name="T20" fmla="*/ 65 w 174"/>
                  <a:gd name="T21" fmla="*/ 117 h 117"/>
                  <a:gd name="T22" fmla="*/ 108 w 174"/>
                  <a:gd name="T23" fmla="*/ 117 h 117"/>
                  <a:gd name="T24" fmla="*/ 99 w 174"/>
                  <a:gd name="T25" fmla="*/ 88 h 117"/>
                  <a:gd name="T26" fmla="*/ 100 w 174"/>
                  <a:gd name="T27" fmla="*/ 87 h 117"/>
                  <a:gd name="T28" fmla="*/ 173 w 174"/>
                  <a:gd name="T29" fmla="*/ 18 h 117"/>
                  <a:gd name="T30" fmla="*/ 172 w 174"/>
                  <a:gd name="T31" fmla="*/ 13 h 117"/>
                  <a:gd name="T32" fmla="*/ 13 w 174"/>
                  <a:gd name="T33" fmla="*/ 22 h 117"/>
                  <a:gd name="T34" fmla="*/ 39 w 174"/>
                  <a:gd name="T35" fmla="*/ 22 h 117"/>
                  <a:gd name="T36" fmla="*/ 54 w 174"/>
                  <a:gd name="T37" fmla="*/ 69 h 117"/>
                  <a:gd name="T38" fmla="*/ 13 w 174"/>
                  <a:gd name="T39" fmla="*/ 22 h 117"/>
                  <a:gd name="T40" fmla="*/ 54 w 174"/>
                  <a:gd name="T41" fmla="*/ 12 h 117"/>
                  <a:gd name="T42" fmla="*/ 69 w 174"/>
                  <a:gd name="T43" fmla="*/ 11 h 117"/>
                  <a:gd name="T44" fmla="*/ 81 w 174"/>
                  <a:gd name="T45" fmla="*/ 76 h 117"/>
                  <a:gd name="T46" fmla="*/ 54 w 174"/>
                  <a:gd name="T47" fmla="*/ 12 h 117"/>
                  <a:gd name="T48" fmla="*/ 123 w 174"/>
                  <a:gd name="T49" fmla="*/ 66 h 117"/>
                  <a:gd name="T50" fmla="*/ 134 w 174"/>
                  <a:gd name="T51" fmla="*/ 22 h 117"/>
                  <a:gd name="T52" fmla="*/ 159 w 174"/>
                  <a:gd name="T53" fmla="*/ 22 h 117"/>
                  <a:gd name="T54" fmla="*/ 123 w 174"/>
                  <a:gd name="T55" fmla="*/ 6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74" h="117">
                    <a:moveTo>
                      <a:pt x="172" y="13"/>
                    </a:moveTo>
                    <a:cubicBezTo>
                      <a:pt x="171" y="11"/>
                      <a:pt x="170" y="10"/>
                      <a:pt x="168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4"/>
                      <a:pt x="135" y="0"/>
                      <a:pt x="135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4"/>
                      <a:pt x="39" y="7"/>
                      <a:pt x="39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4" y="10"/>
                      <a:pt x="2" y="11"/>
                      <a:pt x="1" y="13"/>
                    </a:cubicBezTo>
                    <a:cubicBezTo>
                      <a:pt x="0" y="14"/>
                      <a:pt x="0" y="16"/>
                      <a:pt x="0" y="18"/>
                    </a:cubicBezTo>
                    <a:cubicBezTo>
                      <a:pt x="0" y="18"/>
                      <a:pt x="17" y="78"/>
                      <a:pt x="75" y="88"/>
                    </a:cubicBezTo>
                    <a:cubicBezTo>
                      <a:pt x="75" y="92"/>
                      <a:pt x="75" y="115"/>
                      <a:pt x="65" y="117"/>
                    </a:cubicBezTo>
                    <a:cubicBezTo>
                      <a:pt x="108" y="117"/>
                      <a:pt x="108" y="117"/>
                      <a:pt x="108" y="117"/>
                    </a:cubicBezTo>
                    <a:cubicBezTo>
                      <a:pt x="98" y="114"/>
                      <a:pt x="98" y="92"/>
                      <a:pt x="99" y="88"/>
                    </a:cubicBezTo>
                    <a:cubicBezTo>
                      <a:pt x="99" y="88"/>
                      <a:pt x="100" y="87"/>
                      <a:pt x="100" y="87"/>
                    </a:cubicBezTo>
                    <a:cubicBezTo>
                      <a:pt x="156" y="77"/>
                      <a:pt x="173" y="18"/>
                      <a:pt x="173" y="18"/>
                    </a:cubicBezTo>
                    <a:cubicBezTo>
                      <a:pt x="174" y="16"/>
                      <a:pt x="173" y="14"/>
                      <a:pt x="172" y="13"/>
                    </a:cubicBezTo>
                    <a:close/>
                    <a:moveTo>
                      <a:pt x="13" y="22"/>
                    </a:moveTo>
                    <a:cubicBezTo>
                      <a:pt x="39" y="22"/>
                      <a:pt x="39" y="22"/>
                      <a:pt x="39" y="22"/>
                    </a:cubicBezTo>
                    <a:cubicBezTo>
                      <a:pt x="41" y="44"/>
                      <a:pt x="47" y="59"/>
                      <a:pt x="54" y="69"/>
                    </a:cubicBezTo>
                    <a:cubicBezTo>
                      <a:pt x="30" y="57"/>
                      <a:pt x="18" y="34"/>
                      <a:pt x="13" y="22"/>
                    </a:cubicBezTo>
                    <a:close/>
                    <a:moveTo>
                      <a:pt x="54" y="12"/>
                    </a:moveTo>
                    <a:cubicBezTo>
                      <a:pt x="69" y="11"/>
                      <a:pt x="69" y="11"/>
                      <a:pt x="69" y="11"/>
                    </a:cubicBezTo>
                    <a:cubicBezTo>
                      <a:pt x="65" y="38"/>
                      <a:pt x="81" y="76"/>
                      <a:pt x="81" y="76"/>
                    </a:cubicBezTo>
                    <a:cubicBezTo>
                      <a:pt x="53" y="57"/>
                      <a:pt x="54" y="12"/>
                      <a:pt x="54" y="12"/>
                    </a:cubicBezTo>
                    <a:close/>
                    <a:moveTo>
                      <a:pt x="123" y="66"/>
                    </a:moveTo>
                    <a:cubicBezTo>
                      <a:pt x="130" y="53"/>
                      <a:pt x="133" y="36"/>
                      <a:pt x="134" y="22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155" y="33"/>
                      <a:pt x="144" y="54"/>
                      <a:pt x="123" y="66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6" name="TextBox 90"/>
            <p:cNvSpPr txBox="1">
              <a:spLocks noChangeArrowheads="1"/>
            </p:cNvSpPr>
            <p:nvPr/>
          </p:nvSpPr>
          <p:spPr bwMode="auto">
            <a:xfrm>
              <a:off x="6059532" y="3421804"/>
              <a:ext cx="2059057" cy="51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2"/>
            <p:cNvSpPr txBox="1">
              <a:spLocks noChangeArrowheads="1"/>
            </p:cNvSpPr>
            <p:nvPr/>
          </p:nvSpPr>
          <p:spPr bwMode="auto">
            <a:xfrm>
              <a:off x="6059532" y="3864006"/>
              <a:ext cx="3592180" cy="800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spcBef>
                  <a:spcPts val="600"/>
                </a:spcBef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坚持精益求精、拒绝平庸的做事精神</a:t>
              </a:r>
              <a:endPara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6222561" y="3896829"/>
              <a:ext cx="324732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102"/>
          <p:cNvSpPr txBox="1">
            <a:spLocks noChangeArrowheads="1"/>
          </p:cNvSpPr>
          <p:nvPr/>
        </p:nvSpPr>
        <p:spPr bwMode="auto">
          <a:xfrm>
            <a:off x="1730461" y="873221"/>
            <a:ext cx="14298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2"/>
          <p:cNvSpPr txBox="1">
            <a:spLocks noChangeArrowheads="1"/>
          </p:cNvSpPr>
          <p:nvPr/>
        </p:nvSpPr>
        <p:spPr bwMode="auto">
          <a:xfrm>
            <a:off x="1730461" y="1160897"/>
            <a:ext cx="6153633" cy="26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20000"/>
              </a:lnSpc>
              <a:spcBef>
                <a:spcPts val="600"/>
              </a:spcBef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</a:t>
            </a: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</a:t>
            </a:r>
            <a:r>
              <a:rPr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 bwMode="auto">
          <a:xfrm>
            <a:off x="1826300" y="1159263"/>
            <a:ext cx="103882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43"/>
          <p:cNvSpPr txBox="1">
            <a:spLocks noChangeArrowheads="1"/>
          </p:cNvSpPr>
          <p:nvPr/>
        </p:nvSpPr>
        <p:spPr bwMode="auto">
          <a:xfrm>
            <a:off x="1549440" y="1160897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46"/>
          <p:cNvSpPr txBox="1">
            <a:spLocks noChangeArrowheads="1"/>
          </p:cNvSpPr>
          <p:nvPr/>
        </p:nvSpPr>
        <p:spPr bwMode="auto">
          <a:xfrm>
            <a:off x="3176082" y="1160897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1"/>
          <p:cNvSpPr txBox="1">
            <a:spLocks noChangeArrowheads="1"/>
          </p:cNvSpPr>
          <p:nvPr/>
        </p:nvSpPr>
        <p:spPr bwMode="auto">
          <a:xfrm>
            <a:off x="4801476" y="1160897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6426870" y="1160897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1385488" y="3341507"/>
            <a:ext cx="6328137" cy="96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20000"/>
              </a:lnSpc>
              <a:spcBef>
                <a:spcPts val="600"/>
              </a:spcBef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>
              <a:lnSpc>
                <a:spcPct val="120000"/>
              </a:lnSpc>
              <a:spcBef>
                <a:spcPts val="600"/>
              </a:spcBef>
            </a:pP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509581" y="1722735"/>
            <a:ext cx="2749026" cy="2702085"/>
            <a:chOff x="2057668" y="1780758"/>
            <a:chExt cx="2749026" cy="2702085"/>
          </a:xfrm>
        </p:grpSpPr>
        <p:grpSp>
          <p:nvGrpSpPr>
            <p:cNvPr id="62" name="组合 61"/>
            <p:cNvGrpSpPr/>
            <p:nvPr/>
          </p:nvGrpSpPr>
          <p:grpSpPr>
            <a:xfrm>
              <a:off x="2057668" y="1780758"/>
              <a:ext cx="1278277" cy="1278278"/>
              <a:chOff x="2057668" y="1780758"/>
              <a:chExt cx="1278277" cy="1278278"/>
            </a:xfrm>
          </p:grpSpPr>
          <p:sp>
            <p:nvSpPr>
              <p:cNvPr id="64" name="泪滴形 63"/>
              <p:cNvSpPr/>
              <p:nvPr/>
            </p:nvSpPr>
            <p:spPr bwMode="auto">
              <a:xfrm rot="5400000">
                <a:off x="2057668" y="1780758"/>
                <a:ext cx="1278278" cy="1278277"/>
              </a:xfrm>
              <a:prstGeom prst="teardrop">
                <a:avLst/>
              </a:prstGeom>
              <a:solidFill>
                <a:srgbClr val="009FE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TextBox 3"/>
              <p:cNvSpPr txBox="1">
                <a:spLocks noChangeArrowheads="1"/>
              </p:cNvSpPr>
              <p:nvPr/>
            </p:nvSpPr>
            <p:spPr bwMode="auto">
              <a:xfrm>
                <a:off x="2339998" y="2167646"/>
                <a:ext cx="80182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Bebas" panose="020B0604020202020204" pitchFamily="2" charset="0"/>
                  </a:rPr>
                  <a:t>37%</a:t>
                </a:r>
                <a:endParaRPr lang="zh-CN" altLang="en-US" sz="2400" dirty="0">
                  <a:solidFill>
                    <a:srgbClr val="FFFFFF"/>
                  </a:solidFill>
                  <a:latin typeface="Bebas" panose="020B0604020202020204" pitchFamily="2" charset="0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3335689" y="2996943"/>
              <a:ext cx="1471005" cy="148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15864" y="1722735"/>
            <a:ext cx="2544857" cy="2583395"/>
            <a:chOff x="3663951" y="1780758"/>
            <a:chExt cx="2544857" cy="2583395"/>
          </a:xfrm>
        </p:grpSpPr>
        <p:sp>
          <p:nvSpPr>
            <p:cNvPr id="67" name="泪滴形 66"/>
            <p:cNvSpPr/>
            <p:nvPr/>
          </p:nvSpPr>
          <p:spPr bwMode="auto">
            <a:xfrm rot="5400000">
              <a:off x="3663951" y="1780758"/>
              <a:ext cx="1278278" cy="127827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9" name="TextBox 3"/>
            <p:cNvSpPr txBox="1">
              <a:spLocks noChangeArrowheads="1"/>
            </p:cNvSpPr>
            <p:nvPr/>
          </p:nvSpPr>
          <p:spPr bwMode="auto">
            <a:xfrm>
              <a:off x="3940729" y="2171552"/>
              <a:ext cx="8018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rgbClr val="404040"/>
                  </a:solidFill>
                  <a:latin typeface="Bebas" panose="020B0604020202020204" pitchFamily="2" charset="0"/>
                </a:rPr>
                <a:t>21%</a:t>
              </a:r>
              <a:endParaRPr lang="zh-CN" altLang="en-US" sz="2400" dirty="0">
                <a:solidFill>
                  <a:srgbClr val="404040"/>
                </a:solidFill>
                <a:latin typeface="Bebas" panose="020B0604020202020204" pitchFamily="2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930531" y="3054828"/>
              <a:ext cx="1278277" cy="130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722147" y="1722735"/>
            <a:ext cx="2516342" cy="2532369"/>
            <a:chOff x="5270234" y="1780758"/>
            <a:chExt cx="2516342" cy="2532369"/>
          </a:xfrm>
        </p:grpSpPr>
        <p:sp>
          <p:nvSpPr>
            <p:cNvPr id="72" name="泪滴形 71"/>
            <p:cNvSpPr/>
            <p:nvPr/>
          </p:nvSpPr>
          <p:spPr bwMode="auto">
            <a:xfrm rot="5400000">
              <a:off x="5270234" y="1780758"/>
              <a:ext cx="1278278" cy="127827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TextBox 3"/>
            <p:cNvSpPr txBox="1">
              <a:spLocks noChangeArrowheads="1"/>
            </p:cNvSpPr>
            <p:nvPr/>
          </p:nvSpPr>
          <p:spPr bwMode="auto">
            <a:xfrm>
              <a:off x="5556991" y="2175988"/>
              <a:ext cx="8018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rgbClr val="404040"/>
                  </a:solidFill>
                  <a:latin typeface="Bebas" panose="020B0604020202020204" pitchFamily="2" charset="0"/>
                </a:rPr>
                <a:t>29%</a:t>
              </a:r>
              <a:endParaRPr lang="zh-CN" altLang="en-US" sz="2400" dirty="0">
                <a:solidFill>
                  <a:srgbClr val="404040"/>
                </a:solidFill>
                <a:latin typeface="Bebas" panose="020B0604020202020204" pitchFamily="2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6508299" y="3003802"/>
              <a:ext cx="1278277" cy="130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328431" y="1722735"/>
            <a:ext cx="2513359" cy="2532368"/>
            <a:chOff x="6876518" y="1780758"/>
            <a:chExt cx="2513359" cy="2532368"/>
          </a:xfrm>
        </p:grpSpPr>
        <p:sp>
          <p:nvSpPr>
            <p:cNvPr id="77" name="泪滴形 76"/>
            <p:cNvSpPr/>
            <p:nvPr/>
          </p:nvSpPr>
          <p:spPr bwMode="auto">
            <a:xfrm rot="5400000">
              <a:off x="6876518" y="1780758"/>
              <a:ext cx="1278278" cy="127827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TextBox 3"/>
            <p:cNvSpPr txBox="1">
              <a:spLocks noChangeArrowheads="1"/>
            </p:cNvSpPr>
            <p:nvPr/>
          </p:nvSpPr>
          <p:spPr bwMode="auto">
            <a:xfrm>
              <a:off x="7135587" y="2177919"/>
              <a:ext cx="8018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rgbClr val="404040"/>
                  </a:solidFill>
                  <a:latin typeface="Bebas" panose="020B0604020202020204" pitchFamily="2" charset="0"/>
                </a:rPr>
                <a:t>13%</a:t>
              </a:r>
              <a:endParaRPr lang="zh-CN" altLang="en-US" sz="2400" dirty="0">
                <a:solidFill>
                  <a:srgbClr val="404040"/>
                </a:solidFill>
                <a:latin typeface="Bebas" panose="020B0604020202020204" pitchFamily="2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8111600" y="3003801"/>
              <a:ext cx="1278277" cy="130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"/>
          <a:stretch>
            <a:fillRect/>
          </a:stretch>
        </p:blipFill>
        <p:spPr>
          <a:xfrm>
            <a:off x="2143256" y="1074011"/>
            <a:ext cx="3050274" cy="194031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5426878" y="2875351"/>
            <a:ext cx="261416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20000"/>
              </a:lnSpc>
              <a:spcBef>
                <a:spcPts val="600"/>
              </a:spcBef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坚持精益求精、拒绝平庸的做事</a:t>
            </a: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/>
          <a:srcRect l="54831" t="29143" r="180" b="43777"/>
          <a:stretch>
            <a:fillRect/>
          </a:stretch>
        </p:blipFill>
        <p:spPr bwMode="auto">
          <a:xfrm>
            <a:off x="3441857" y="2799151"/>
            <a:ext cx="1886163" cy="1268345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:\我的素材\图片素材\pirm_20090502_sa0544.jpg"/>
          <p:cNvPicPr>
            <a:picLocks noChangeAspect="1" noChangeArrowheads="1"/>
          </p:cNvPicPr>
          <p:nvPr/>
        </p:nvPicPr>
        <p:blipFill rotWithShape="1">
          <a:blip r:embed="rId3"/>
          <a:srcRect l="1144" r="8544" b="13086"/>
          <a:stretch>
            <a:fillRect/>
          </a:stretch>
        </p:blipFill>
        <p:spPr bwMode="auto">
          <a:xfrm>
            <a:off x="553449" y="1818186"/>
            <a:ext cx="2232613" cy="148698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E:\我的素材\图片素材\mhrf-cpmh-47884f07z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8476" y="2962579"/>
            <a:ext cx="2434882" cy="1609421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5328020" y="947759"/>
            <a:ext cx="3147259" cy="1430035"/>
            <a:chOff x="5328020" y="947759"/>
            <a:chExt cx="3147259" cy="1430035"/>
          </a:xfrm>
        </p:grpSpPr>
        <p:sp>
          <p:nvSpPr>
            <p:cNvPr id="5" name="矩形 242"/>
            <p:cNvSpPr>
              <a:spLocks noChangeArrowheads="1"/>
            </p:cNvSpPr>
            <p:nvPr/>
          </p:nvSpPr>
          <p:spPr bwMode="auto">
            <a:xfrm>
              <a:off x="5328020" y="1239021"/>
              <a:ext cx="3147259" cy="1138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20000"/>
                </a:lnSpc>
                <a:spcBef>
                  <a:spcPts val="600"/>
                </a:spcBef>
              </a:pP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培训。清晰、美观、创意、有效、超值、保密，我们为数百家客户带来意想不到的价值。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685800">
                <a:lnSpc>
                  <a:spcPct val="120000"/>
                </a:lnSpc>
                <a:spcBef>
                  <a:spcPts val="600"/>
                </a:spcBef>
              </a:pP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26"/>
            <p:cNvSpPr txBox="1"/>
            <p:nvPr/>
          </p:nvSpPr>
          <p:spPr bwMode="auto">
            <a:xfrm>
              <a:off x="5546884" y="947759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公司团队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 bwMode="auto">
            <a:xfrm>
              <a:off x="5398303" y="1255536"/>
              <a:ext cx="295512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直角三角形 12"/>
            <p:cNvSpPr/>
            <p:nvPr/>
          </p:nvSpPr>
          <p:spPr bwMode="auto">
            <a:xfrm rot="5400000">
              <a:off x="5402558" y="1042404"/>
              <a:ext cx="143841" cy="133301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endCxn id="7" idx="2"/>
          </p:cNvCxnSpPr>
          <p:nvPr/>
        </p:nvCxnSpPr>
        <p:spPr>
          <a:xfrm flipH="1">
            <a:off x="3542102" y="3068243"/>
            <a:ext cx="3164033" cy="4474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2673487" y="2576515"/>
            <a:ext cx="4026694" cy="0"/>
          </a:xfrm>
          <a:prstGeom prst="line">
            <a:avLst/>
          </a:prstGeom>
          <a:ln w="3175">
            <a:solidFill>
              <a:srgbClr val="009F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4060825" y="2090740"/>
            <a:ext cx="264411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3740150" y="1593059"/>
            <a:ext cx="296598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 bwMode="auto">
          <a:xfrm>
            <a:off x="1913869" y="1521622"/>
            <a:ext cx="1108472" cy="1107281"/>
            <a:chOff x="1186403" y="1821305"/>
            <a:chExt cx="1696216" cy="1696216"/>
          </a:xfrm>
          <a:solidFill>
            <a:srgbClr val="FF0000"/>
          </a:solidFill>
        </p:grpSpPr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 rot="-2529972">
              <a:off x="1186403" y="1821305"/>
              <a:ext cx="1696216" cy="1696216"/>
            </a:xfrm>
            <a:prstGeom prst="rect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1515635" y="2340747"/>
              <a:ext cx="1008658" cy="56577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2923519" y="1137050"/>
            <a:ext cx="735806" cy="734615"/>
            <a:chOff x="2705477" y="3059846"/>
            <a:chExt cx="1125194" cy="1125194"/>
          </a:xfrm>
          <a:solidFill>
            <a:schemeClr val="bg1">
              <a:alpha val="40000"/>
            </a:schemeClr>
          </a:solidFill>
        </p:grpSpPr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 rot="-2529972">
              <a:off x="2705477" y="3059846"/>
              <a:ext cx="1125194" cy="1125194"/>
            </a:xfrm>
            <a:prstGeom prst="rect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4" name="Rectangle 2"/>
            <p:cNvSpPr>
              <a:spLocks noChangeArrowheads="1"/>
            </p:cNvSpPr>
            <p:nvPr/>
          </p:nvSpPr>
          <p:spPr bwMode="auto">
            <a:xfrm>
              <a:off x="2808207" y="3422388"/>
              <a:ext cx="919732" cy="49498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21%</a:t>
              </a:r>
              <a:endParaRPr lang="zh-CN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3421200" y="1845471"/>
            <a:ext cx="560785" cy="559594"/>
            <a:chOff x="3555807" y="2342407"/>
            <a:chExt cx="858135" cy="858135"/>
          </a:xfrm>
          <a:solidFill>
            <a:schemeClr val="bg1">
              <a:alpha val="20000"/>
            </a:schemeClr>
          </a:solidFill>
        </p:grpSpPr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 rot="-2529972">
              <a:off x="3555807" y="2342407"/>
              <a:ext cx="858135" cy="858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7" name="Rectangle 2"/>
            <p:cNvSpPr>
              <a:spLocks noChangeArrowheads="1"/>
            </p:cNvSpPr>
            <p:nvPr/>
          </p:nvSpPr>
          <p:spPr bwMode="auto">
            <a:xfrm>
              <a:off x="3614420" y="2571419"/>
              <a:ext cx="740908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350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11%</a:t>
              </a:r>
              <a:endParaRPr lang="zh-CN" altLang="en-US" sz="1350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822533" y="1331122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822533" y="1824040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822533" y="2297909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822533" y="2790828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6728994" y="1717836"/>
            <a:ext cx="445294" cy="426244"/>
            <a:chOff x="7679440" y="1933416"/>
            <a:chExt cx="593725" cy="568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933416"/>
              <a:ext cx="593725" cy="568325"/>
            </a:xfrm>
            <a:prstGeom prst="rect">
              <a:avLst/>
            </a:prstGeom>
            <a:noFill/>
            <a:ln w="635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 bwMode="auto">
            <a:xfrm>
              <a:off x="7729431" y="1994339"/>
              <a:ext cx="493743" cy="465529"/>
              <a:chOff x="7750175" y="2178685"/>
              <a:chExt cx="611188" cy="576263"/>
            </a:xfrm>
          </p:grpSpPr>
          <p:sp>
            <p:nvSpPr>
              <p:cNvPr id="25" name="Freeform 5"/>
              <p:cNvSpPr/>
              <p:nvPr/>
            </p:nvSpPr>
            <p:spPr bwMode="auto">
              <a:xfrm>
                <a:off x="7847466" y="2301748"/>
                <a:ext cx="414640" cy="453941"/>
              </a:xfrm>
              <a:custGeom>
                <a:avLst/>
                <a:gdLst>
                  <a:gd name="T0" fmla="*/ 0 w 50"/>
                  <a:gd name="T1" fmla="*/ 23 h 55"/>
                  <a:gd name="T2" fmla="*/ 0 w 50"/>
                  <a:gd name="T3" fmla="*/ 53 h 55"/>
                  <a:gd name="T4" fmla="*/ 2 w 50"/>
                  <a:gd name="T5" fmla="*/ 55 h 55"/>
                  <a:gd name="T6" fmla="*/ 4 w 50"/>
                  <a:gd name="T7" fmla="*/ 55 h 55"/>
                  <a:gd name="T8" fmla="*/ 17 w 50"/>
                  <a:gd name="T9" fmla="*/ 55 h 55"/>
                  <a:gd name="T10" fmla="*/ 18 w 50"/>
                  <a:gd name="T11" fmla="*/ 55 h 55"/>
                  <a:gd name="T12" fmla="*/ 19 w 50"/>
                  <a:gd name="T13" fmla="*/ 54 h 55"/>
                  <a:gd name="T14" fmla="*/ 19 w 50"/>
                  <a:gd name="T15" fmla="*/ 39 h 55"/>
                  <a:gd name="T16" fmla="*/ 32 w 50"/>
                  <a:gd name="T17" fmla="*/ 39 h 55"/>
                  <a:gd name="T18" fmla="*/ 32 w 50"/>
                  <a:gd name="T19" fmla="*/ 54 h 55"/>
                  <a:gd name="T20" fmla="*/ 32 w 50"/>
                  <a:gd name="T21" fmla="*/ 55 h 55"/>
                  <a:gd name="T22" fmla="*/ 34 w 50"/>
                  <a:gd name="T23" fmla="*/ 55 h 55"/>
                  <a:gd name="T24" fmla="*/ 47 w 50"/>
                  <a:gd name="T25" fmla="*/ 55 h 55"/>
                  <a:gd name="T26" fmla="*/ 49 w 50"/>
                  <a:gd name="T27" fmla="*/ 55 h 55"/>
                  <a:gd name="T28" fmla="*/ 50 w 50"/>
                  <a:gd name="T29" fmla="*/ 53 h 55"/>
                  <a:gd name="T30" fmla="*/ 50 w 50"/>
                  <a:gd name="T31" fmla="*/ 23 h 55"/>
                  <a:gd name="T32" fmla="*/ 25 w 50"/>
                  <a:gd name="T33" fmla="*/ 0 h 55"/>
                  <a:gd name="T34" fmla="*/ 0 w 50"/>
                  <a:gd name="T35" fmla="*/ 2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55">
                    <a:moveTo>
                      <a:pt x="0" y="23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4"/>
                      <a:pt x="2" y="55"/>
                    </a:cubicBezTo>
                    <a:cubicBezTo>
                      <a:pt x="2" y="55"/>
                      <a:pt x="3" y="55"/>
                      <a:pt x="4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8" y="55"/>
                      <a:pt x="18" y="55"/>
                    </a:cubicBezTo>
                    <a:cubicBezTo>
                      <a:pt x="18" y="54"/>
                      <a:pt x="19" y="54"/>
                      <a:pt x="19" y="54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5"/>
                    </a:cubicBezTo>
                    <a:cubicBezTo>
                      <a:pt x="33" y="55"/>
                      <a:pt x="33" y="55"/>
                      <a:pt x="34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5"/>
                      <a:pt x="48" y="55"/>
                      <a:pt x="49" y="55"/>
                    </a:cubicBezTo>
                    <a:cubicBezTo>
                      <a:pt x="49" y="54"/>
                      <a:pt x="50" y="54"/>
                      <a:pt x="50" y="5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6" name="Freeform 6"/>
              <p:cNvSpPr/>
              <p:nvPr/>
            </p:nvSpPr>
            <p:spPr bwMode="auto">
              <a:xfrm>
                <a:off x="7749211" y="2177945"/>
                <a:ext cx="613115" cy="322279"/>
              </a:xfrm>
              <a:custGeom>
                <a:avLst/>
                <a:gdLst>
                  <a:gd name="T0" fmla="*/ 2147483647 w 74"/>
                  <a:gd name="T1" fmla="*/ 2147483647 h 39"/>
                  <a:gd name="T2" fmla="*/ 2147483647 w 74"/>
                  <a:gd name="T3" fmla="*/ 2147483647 h 39"/>
                  <a:gd name="T4" fmla="*/ 2147483647 w 74"/>
                  <a:gd name="T5" fmla="*/ 2147483647 h 39"/>
                  <a:gd name="T6" fmla="*/ 2147483647 w 74"/>
                  <a:gd name="T7" fmla="*/ 2147483647 h 39"/>
                  <a:gd name="T8" fmla="*/ 2147483647 w 74"/>
                  <a:gd name="T9" fmla="*/ 2147483647 h 39"/>
                  <a:gd name="T10" fmla="*/ 2147483647 w 74"/>
                  <a:gd name="T11" fmla="*/ 2147483647 h 39"/>
                  <a:gd name="T12" fmla="*/ 2147483647 w 74"/>
                  <a:gd name="T13" fmla="*/ 2147483647 h 39"/>
                  <a:gd name="T14" fmla="*/ 2147483647 w 74"/>
                  <a:gd name="T15" fmla="*/ 2147483647 h 39"/>
                  <a:gd name="T16" fmla="*/ 2147483647 w 74"/>
                  <a:gd name="T17" fmla="*/ 2147483647 h 39"/>
                  <a:gd name="T18" fmla="*/ 2147483647 w 74"/>
                  <a:gd name="T19" fmla="*/ 2147483647 h 39"/>
                  <a:gd name="T20" fmla="*/ 2147483647 w 74"/>
                  <a:gd name="T21" fmla="*/ 2147483647 h 39"/>
                  <a:gd name="T22" fmla="*/ 2147483647 w 74"/>
                  <a:gd name="T23" fmla="*/ 2147483647 h 39"/>
                  <a:gd name="T24" fmla="*/ 2147483647 w 74"/>
                  <a:gd name="T25" fmla="*/ 2147483647 h 39"/>
                  <a:gd name="T26" fmla="*/ 2147483647 w 74"/>
                  <a:gd name="T27" fmla="*/ 2147483647 h 39"/>
                  <a:gd name="T28" fmla="*/ 2147483647 w 74"/>
                  <a:gd name="T29" fmla="*/ 2147483647 h 39"/>
                  <a:gd name="T30" fmla="*/ 2147483647 w 74"/>
                  <a:gd name="T31" fmla="*/ 2147483647 h 39"/>
                  <a:gd name="T32" fmla="*/ 2147483647 w 74"/>
                  <a:gd name="T33" fmla="*/ 2147483647 h 3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4" h="39">
                    <a:moveTo>
                      <a:pt x="72" y="3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2" y="2"/>
                      <a:pt x="52" y="3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0"/>
                      <a:pt x="36" y="0"/>
                      <a:pt x="34" y="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2"/>
                      <a:pt x="0" y="35"/>
                      <a:pt x="2" y="37"/>
                    </a:cubicBezTo>
                    <a:cubicBezTo>
                      <a:pt x="3" y="38"/>
                      <a:pt x="4" y="38"/>
                      <a:pt x="6" y="38"/>
                    </a:cubicBezTo>
                    <a:cubicBezTo>
                      <a:pt x="7" y="38"/>
                      <a:pt x="8" y="38"/>
                      <a:pt x="9" y="3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7" y="39"/>
                      <a:pt x="70" y="39"/>
                      <a:pt x="72" y="37"/>
                    </a:cubicBezTo>
                    <a:cubicBezTo>
                      <a:pt x="74" y="35"/>
                      <a:pt x="74" y="32"/>
                      <a:pt x="72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 bwMode="auto">
          <a:xfrm>
            <a:off x="6728994" y="1133240"/>
            <a:ext cx="445294" cy="513159"/>
            <a:chOff x="7679440" y="1188017"/>
            <a:chExt cx="593725" cy="6838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Group 8"/>
            <p:cNvGrpSpPr>
              <a:grpSpLocks noChangeAspect="1"/>
            </p:cNvGrpSpPr>
            <p:nvPr/>
          </p:nvGrpSpPr>
          <p:grpSpPr bwMode="auto">
            <a:xfrm>
              <a:off x="7777245" y="1188017"/>
              <a:ext cx="473035" cy="624404"/>
              <a:chOff x="3604" y="2482"/>
              <a:chExt cx="325" cy="429"/>
            </a:xfrm>
          </p:grpSpPr>
          <p:sp>
            <p:nvSpPr>
              <p:cNvPr id="30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04" y="2482"/>
                <a:ext cx="325" cy="4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015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3623" y="2605"/>
                <a:ext cx="251" cy="306"/>
              </a:xfrm>
              <a:custGeom>
                <a:avLst/>
                <a:gdLst>
                  <a:gd name="T0" fmla="*/ 0 w 48"/>
                  <a:gd name="T1" fmla="*/ 39 h 59"/>
                  <a:gd name="T2" fmla="*/ 16 w 48"/>
                  <a:gd name="T3" fmla="*/ 46 h 59"/>
                  <a:gd name="T4" fmla="*/ 4 w 48"/>
                  <a:gd name="T5" fmla="*/ 52 h 59"/>
                  <a:gd name="T6" fmla="*/ 25 w 48"/>
                  <a:gd name="T7" fmla="*/ 59 h 59"/>
                  <a:gd name="T8" fmla="*/ 45 w 48"/>
                  <a:gd name="T9" fmla="*/ 52 h 59"/>
                  <a:gd name="T10" fmla="*/ 33 w 48"/>
                  <a:gd name="T11" fmla="*/ 46 h 59"/>
                  <a:gd name="T12" fmla="*/ 48 w 48"/>
                  <a:gd name="T13" fmla="*/ 39 h 59"/>
                  <a:gd name="T14" fmla="*/ 48 w 48"/>
                  <a:gd name="T15" fmla="*/ 0 h 59"/>
                  <a:gd name="T16" fmla="*/ 37 w 48"/>
                  <a:gd name="T17" fmla="*/ 54 h 59"/>
                  <a:gd name="T18" fmla="*/ 37 w 48"/>
                  <a:gd name="T19" fmla="*/ 54 h 59"/>
                  <a:gd name="T20" fmla="*/ 24 w 48"/>
                  <a:gd name="T21" fmla="*/ 57 h 59"/>
                  <a:gd name="T22" fmla="*/ 11 w 48"/>
                  <a:gd name="T23" fmla="*/ 54 h 59"/>
                  <a:gd name="T24" fmla="*/ 24 w 48"/>
                  <a:gd name="T25" fmla="*/ 56 h 59"/>
                  <a:gd name="T26" fmla="*/ 17 w 48"/>
                  <a:gd name="T27" fmla="*/ 50 h 59"/>
                  <a:gd name="T28" fmla="*/ 17 w 48"/>
                  <a:gd name="T29" fmla="*/ 47 h 59"/>
                  <a:gd name="T30" fmla="*/ 17 w 48"/>
                  <a:gd name="T31" fmla="*/ 39 h 59"/>
                  <a:gd name="T32" fmla="*/ 32 w 48"/>
                  <a:gd name="T33" fmla="*/ 46 h 59"/>
                  <a:gd name="T34" fmla="*/ 32 w 48"/>
                  <a:gd name="T35" fmla="*/ 47 h 59"/>
                  <a:gd name="T36" fmla="*/ 17 w 48"/>
                  <a:gd name="T37" fmla="*/ 50 h 59"/>
                  <a:gd name="T38" fmla="*/ 33 w 48"/>
                  <a:gd name="T39" fmla="*/ 39 h 59"/>
                  <a:gd name="T40" fmla="*/ 1 w 48"/>
                  <a:gd name="T41" fmla="*/ 39 h 59"/>
                  <a:gd name="T42" fmla="*/ 47 w 48"/>
                  <a:gd name="T43" fmla="*/ 1 h 59"/>
                  <a:gd name="T44" fmla="*/ 44 w 48"/>
                  <a:gd name="T45" fmla="*/ 33 h 59"/>
                  <a:gd name="T46" fmla="*/ 4 w 48"/>
                  <a:gd name="T47" fmla="*/ 4 h 59"/>
                  <a:gd name="T48" fmla="*/ 44 w 48"/>
                  <a:gd name="T49" fmla="*/ 34 h 59"/>
                  <a:gd name="T50" fmla="*/ 41 w 48"/>
                  <a:gd name="T51" fmla="*/ 35 h 59"/>
                  <a:gd name="T52" fmla="*/ 41 w 48"/>
                  <a:gd name="T53" fmla="*/ 38 h 59"/>
                  <a:gd name="T54" fmla="*/ 41 w 48"/>
                  <a:gd name="T55" fmla="*/ 35 h 59"/>
                  <a:gd name="T56" fmla="*/ 40 w 48"/>
                  <a:gd name="T57" fmla="*/ 36 h 59"/>
                  <a:gd name="T58" fmla="*/ 42 w 48"/>
                  <a:gd name="T59" fmla="*/ 36 h 59"/>
                  <a:gd name="T60" fmla="*/ 22 w 48"/>
                  <a:gd name="T61" fmla="*/ 35 h 59"/>
                  <a:gd name="T62" fmla="*/ 22 w 48"/>
                  <a:gd name="T63" fmla="*/ 37 h 59"/>
                  <a:gd name="T64" fmla="*/ 22 w 48"/>
                  <a:gd name="T65" fmla="*/ 35 h 59"/>
                  <a:gd name="T66" fmla="*/ 25 w 48"/>
                  <a:gd name="T67" fmla="*/ 36 h 59"/>
                  <a:gd name="T68" fmla="*/ 27 w 48"/>
                  <a:gd name="T69" fmla="*/ 36 h 59"/>
                  <a:gd name="T70" fmla="*/ 30 w 48"/>
                  <a:gd name="T71" fmla="*/ 35 h 59"/>
                  <a:gd name="T72" fmla="*/ 30 w 48"/>
                  <a:gd name="T73" fmla="*/ 37 h 59"/>
                  <a:gd name="T74" fmla="*/ 30 w 48"/>
                  <a:gd name="T75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59">
                    <a:moveTo>
                      <a:pt x="0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7"/>
                      <a:pt x="12" y="47"/>
                      <a:pt x="10" y="48"/>
                    </a:cubicBezTo>
                    <a:cubicBezTo>
                      <a:pt x="6" y="49"/>
                      <a:pt x="4" y="50"/>
                      <a:pt x="4" y="52"/>
                    </a:cubicBezTo>
                    <a:cubicBezTo>
                      <a:pt x="4" y="55"/>
                      <a:pt x="6" y="56"/>
                      <a:pt x="10" y="57"/>
                    </a:cubicBezTo>
                    <a:cubicBezTo>
                      <a:pt x="14" y="59"/>
                      <a:pt x="19" y="59"/>
                      <a:pt x="25" y="59"/>
                    </a:cubicBezTo>
                    <a:cubicBezTo>
                      <a:pt x="30" y="59"/>
                      <a:pt x="35" y="59"/>
                      <a:pt x="39" y="57"/>
                    </a:cubicBezTo>
                    <a:cubicBezTo>
                      <a:pt x="43" y="56"/>
                      <a:pt x="45" y="55"/>
                      <a:pt x="45" y="52"/>
                    </a:cubicBezTo>
                    <a:cubicBezTo>
                      <a:pt x="45" y="50"/>
                      <a:pt x="43" y="49"/>
                      <a:pt x="39" y="48"/>
                    </a:cubicBezTo>
                    <a:cubicBezTo>
                      <a:pt x="37" y="47"/>
                      <a:pt x="35" y="46"/>
                      <a:pt x="33" y="4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0" y="0"/>
                    </a:lnTo>
                    <a:close/>
                    <a:moveTo>
                      <a:pt x="37" y="54"/>
                    </a:move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3" y="56"/>
                      <a:pt x="29" y="57"/>
                      <a:pt x="24" y="57"/>
                    </a:cubicBezTo>
                    <a:cubicBezTo>
                      <a:pt x="19" y="57"/>
                      <a:pt x="14" y="56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5" y="55"/>
                      <a:pt x="19" y="56"/>
                      <a:pt x="24" y="56"/>
                    </a:cubicBezTo>
                    <a:cubicBezTo>
                      <a:pt x="29" y="56"/>
                      <a:pt x="33" y="55"/>
                      <a:pt x="37" y="54"/>
                    </a:cubicBezTo>
                    <a:close/>
                    <a:moveTo>
                      <a:pt x="17" y="50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50"/>
                      <a:pt x="32" y="50"/>
                      <a:pt x="32" y="50"/>
                    </a:cubicBezTo>
                    <a:lnTo>
                      <a:pt x="17" y="50"/>
                    </a:lnTo>
                    <a:close/>
                    <a:moveTo>
                      <a:pt x="47" y="39"/>
                    </a:moveTo>
                    <a:cubicBezTo>
                      <a:pt x="33" y="39"/>
                      <a:pt x="33" y="39"/>
                      <a:pt x="33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47" y="1"/>
                      <a:pt x="47" y="1"/>
                      <a:pt x="47" y="1"/>
                    </a:cubicBezTo>
                    <a:lnTo>
                      <a:pt x="47" y="39"/>
                    </a:lnTo>
                    <a:close/>
                    <a:moveTo>
                      <a:pt x="44" y="33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4" y="34"/>
                      <a:pt x="44" y="34"/>
                      <a:pt x="44" y="34"/>
                    </a:cubicBezTo>
                    <a:lnTo>
                      <a:pt x="44" y="33"/>
                    </a:lnTo>
                    <a:close/>
                    <a:moveTo>
                      <a:pt x="41" y="35"/>
                    </a:moveTo>
                    <a:cubicBezTo>
                      <a:pt x="40" y="35"/>
                      <a:pt x="39" y="35"/>
                      <a:pt x="39" y="36"/>
                    </a:cubicBezTo>
                    <a:cubicBezTo>
                      <a:pt x="39" y="37"/>
                      <a:pt x="40" y="38"/>
                      <a:pt x="41" y="38"/>
                    </a:cubicBezTo>
                    <a:cubicBezTo>
                      <a:pt x="42" y="38"/>
                      <a:pt x="43" y="37"/>
                      <a:pt x="43" y="36"/>
                    </a:cubicBezTo>
                    <a:cubicBezTo>
                      <a:pt x="43" y="35"/>
                      <a:pt x="42" y="35"/>
                      <a:pt x="41" y="35"/>
                    </a:cubicBezTo>
                    <a:close/>
                    <a:moveTo>
                      <a:pt x="41" y="37"/>
                    </a:moveTo>
                    <a:cubicBezTo>
                      <a:pt x="41" y="37"/>
                      <a:pt x="40" y="36"/>
                      <a:pt x="40" y="36"/>
                    </a:cubicBezTo>
                    <a:cubicBezTo>
                      <a:pt x="40" y="36"/>
                      <a:pt x="41" y="35"/>
                      <a:pt x="41" y="35"/>
                    </a:cubicBezTo>
                    <a:cubicBezTo>
                      <a:pt x="41" y="35"/>
                      <a:pt x="42" y="36"/>
                      <a:pt x="42" y="36"/>
                    </a:cubicBezTo>
                    <a:cubicBezTo>
                      <a:pt x="42" y="36"/>
                      <a:pt x="41" y="37"/>
                      <a:pt x="41" y="37"/>
                    </a:cubicBezTo>
                    <a:close/>
                    <a:moveTo>
                      <a:pt x="22" y="35"/>
                    </a:moveTo>
                    <a:cubicBezTo>
                      <a:pt x="21" y="35"/>
                      <a:pt x="21" y="36"/>
                      <a:pt x="21" y="36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7"/>
                      <a:pt x="23" y="37"/>
                      <a:pt x="23" y="36"/>
                    </a:cubicBezTo>
                    <a:cubicBezTo>
                      <a:pt x="23" y="36"/>
                      <a:pt x="22" y="35"/>
                      <a:pt x="22" y="35"/>
                    </a:cubicBezTo>
                    <a:close/>
                    <a:moveTo>
                      <a:pt x="26" y="35"/>
                    </a:moveTo>
                    <a:cubicBezTo>
                      <a:pt x="25" y="35"/>
                      <a:pt x="25" y="36"/>
                      <a:pt x="25" y="36"/>
                    </a:cubicBezTo>
                    <a:cubicBezTo>
                      <a:pt x="25" y="37"/>
                      <a:pt x="25" y="37"/>
                      <a:pt x="26" y="37"/>
                    </a:cubicBezTo>
                    <a:cubicBezTo>
                      <a:pt x="26" y="37"/>
                      <a:pt x="27" y="37"/>
                      <a:pt x="27" y="36"/>
                    </a:cubicBezTo>
                    <a:cubicBezTo>
                      <a:pt x="27" y="36"/>
                      <a:pt x="26" y="35"/>
                      <a:pt x="26" y="35"/>
                    </a:cubicBezTo>
                    <a:close/>
                    <a:moveTo>
                      <a:pt x="30" y="35"/>
                    </a:moveTo>
                    <a:cubicBezTo>
                      <a:pt x="29" y="35"/>
                      <a:pt x="29" y="36"/>
                      <a:pt x="29" y="36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7"/>
                      <a:pt x="31" y="37"/>
                      <a:pt x="31" y="36"/>
                    </a:cubicBezTo>
                    <a:cubicBezTo>
                      <a:pt x="31" y="36"/>
                      <a:pt x="30" y="35"/>
                      <a:pt x="30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303840"/>
              <a:ext cx="593725" cy="568012"/>
            </a:xfrm>
            <a:prstGeom prst="rect">
              <a:avLst/>
            </a:prstGeom>
            <a:noFill/>
            <a:ln w="635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015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6728994" y="2203611"/>
            <a:ext cx="445294" cy="426244"/>
            <a:chOff x="7671772" y="2601856"/>
            <a:chExt cx="593725" cy="568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3" name="组合 32"/>
            <p:cNvGrpSpPr/>
            <p:nvPr/>
          </p:nvGrpSpPr>
          <p:grpSpPr bwMode="auto">
            <a:xfrm>
              <a:off x="7697414" y="2734661"/>
              <a:ext cx="539364" cy="378772"/>
              <a:chOff x="7750026" y="2893461"/>
              <a:chExt cx="593848" cy="417034"/>
            </a:xfrm>
          </p:grpSpPr>
          <p:sp>
            <p:nvSpPr>
              <p:cNvPr id="35" name="Freeform 14"/>
              <p:cNvSpPr/>
              <p:nvPr/>
            </p:nvSpPr>
            <p:spPr bwMode="auto">
              <a:xfrm>
                <a:off x="7749760" y="3292574"/>
                <a:ext cx="594273" cy="17479"/>
              </a:xfrm>
              <a:custGeom>
                <a:avLst/>
                <a:gdLst>
                  <a:gd name="T0" fmla="*/ 2147483647 w 66"/>
                  <a:gd name="T1" fmla="*/ 2147483647 h 2"/>
                  <a:gd name="T2" fmla="*/ 0 w 66"/>
                  <a:gd name="T3" fmla="*/ 2147483647 h 2"/>
                  <a:gd name="T4" fmla="*/ 2147483647 w 66"/>
                  <a:gd name="T5" fmla="*/ 0 h 2"/>
                  <a:gd name="T6" fmla="*/ 2147483647 w 66"/>
                  <a:gd name="T7" fmla="*/ 0 h 2"/>
                  <a:gd name="T8" fmla="*/ 2147483647 w 66"/>
                  <a:gd name="T9" fmla="*/ 2147483647 h 2"/>
                  <a:gd name="T10" fmla="*/ 2147483647 w 66"/>
                  <a:gd name="T11" fmla="*/ 2147483647 h 2"/>
                  <a:gd name="T12" fmla="*/ 2147483647 w 66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6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6" y="1"/>
                    </a:cubicBezTo>
                    <a:cubicBezTo>
                      <a:pt x="66" y="1"/>
                      <a:pt x="66" y="2"/>
                      <a:pt x="65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6" name="Rectangle 15"/>
              <p:cNvSpPr>
                <a:spLocks noChangeArrowheads="1"/>
              </p:cNvSpPr>
              <p:nvPr/>
            </p:nvSpPr>
            <p:spPr bwMode="auto">
              <a:xfrm>
                <a:off x="7819674" y="3002429"/>
                <a:ext cx="83897" cy="2866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7" name="Rectangle 16"/>
              <p:cNvSpPr>
                <a:spLocks noChangeArrowheads="1"/>
              </p:cNvSpPr>
              <p:nvPr/>
            </p:nvSpPr>
            <p:spPr bwMode="auto">
              <a:xfrm>
                <a:off x="7947267" y="2894061"/>
                <a:ext cx="90889" cy="395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8" name="Rectangle 17"/>
              <p:cNvSpPr>
                <a:spLocks noChangeArrowheads="1"/>
              </p:cNvSpPr>
              <p:nvPr/>
            </p:nvSpPr>
            <p:spPr bwMode="auto">
              <a:xfrm>
                <a:off x="8073113" y="3019907"/>
                <a:ext cx="82150" cy="269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9" name="Rectangle 18"/>
              <p:cNvSpPr>
                <a:spLocks noChangeArrowheads="1"/>
              </p:cNvSpPr>
              <p:nvPr/>
            </p:nvSpPr>
            <p:spPr bwMode="auto">
              <a:xfrm>
                <a:off x="8200708" y="3110796"/>
                <a:ext cx="87393" cy="1782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1772" y="2601856"/>
              <a:ext cx="593725" cy="568325"/>
            </a:xfrm>
            <a:prstGeom prst="rect">
              <a:avLst/>
            </a:prstGeom>
            <a:noFill/>
            <a:ln w="635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6728994" y="2695340"/>
            <a:ext cx="445294" cy="426244"/>
            <a:chOff x="7679439" y="3245303"/>
            <a:chExt cx="593725" cy="568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 10"/>
            <p:cNvSpPr/>
            <p:nvPr/>
          </p:nvSpPr>
          <p:spPr bwMode="auto">
            <a:xfrm>
              <a:off x="8030276" y="3427865"/>
              <a:ext cx="123825" cy="117475"/>
            </a:xfrm>
            <a:custGeom>
              <a:avLst/>
              <a:gdLst>
                <a:gd name="T0" fmla="*/ 100 w 100"/>
                <a:gd name="T1" fmla="*/ 33 h 94"/>
                <a:gd name="T2" fmla="*/ 95 w 100"/>
                <a:gd name="T3" fmla="*/ 33 h 94"/>
                <a:gd name="T4" fmla="*/ 61 w 100"/>
                <a:gd name="T5" fmla="*/ 33 h 94"/>
                <a:gd name="T6" fmla="*/ 61 w 100"/>
                <a:gd name="T7" fmla="*/ 0 h 94"/>
                <a:gd name="T8" fmla="*/ 33 w 100"/>
                <a:gd name="T9" fmla="*/ 0 h 94"/>
                <a:gd name="T10" fmla="*/ 33 w 100"/>
                <a:gd name="T11" fmla="*/ 5 h 94"/>
                <a:gd name="T12" fmla="*/ 33 w 100"/>
                <a:gd name="T13" fmla="*/ 33 h 94"/>
                <a:gd name="T14" fmla="*/ 0 w 100"/>
                <a:gd name="T15" fmla="*/ 33 h 94"/>
                <a:gd name="T16" fmla="*/ 0 w 100"/>
                <a:gd name="T17" fmla="*/ 61 h 94"/>
                <a:gd name="T18" fmla="*/ 33 w 100"/>
                <a:gd name="T19" fmla="*/ 61 h 94"/>
                <a:gd name="T20" fmla="*/ 33 w 100"/>
                <a:gd name="T21" fmla="*/ 94 h 94"/>
                <a:gd name="T22" fmla="*/ 61 w 100"/>
                <a:gd name="T23" fmla="*/ 94 h 94"/>
                <a:gd name="T24" fmla="*/ 61 w 100"/>
                <a:gd name="T25" fmla="*/ 61 h 94"/>
                <a:gd name="T26" fmla="*/ 100 w 100"/>
                <a:gd name="T27" fmla="*/ 61 h 94"/>
                <a:gd name="T28" fmla="*/ 100 w 100"/>
                <a:gd name="T29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4">
                  <a:moveTo>
                    <a:pt x="100" y="33"/>
                  </a:moveTo>
                  <a:lnTo>
                    <a:pt x="95" y="33"/>
                  </a:lnTo>
                  <a:lnTo>
                    <a:pt x="61" y="33"/>
                  </a:lnTo>
                  <a:lnTo>
                    <a:pt x="61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33" y="33"/>
                  </a:lnTo>
                  <a:lnTo>
                    <a:pt x="0" y="33"/>
                  </a:lnTo>
                  <a:lnTo>
                    <a:pt x="0" y="61"/>
                  </a:lnTo>
                  <a:lnTo>
                    <a:pt x="33" y="61"/>
                  </a:lnTo>
                  <a:lnTo>
                    <a:pt x="33" y="94"/>
                  </a:lnTo>
                  <a:lnTo>
                    <a:pt x="61" y="94"/>
                  </a:lnTo>
                  <a:lnTo>
                    <a:pt x="61" y="61"/>
                  </a:lnTo>
                  <a:lnTo>
                    <a:pt x="100" y="61"/>
                  </a:lnTo>
                  <a:lnTo>
                    <a:pt x="10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 bwMode="auto">
            <a:xfrm>
              <a:off x="7679439" y="3245303"/>
              <a:ext cx="593725" cy="568325"/>
              <a:chOff x="7679439" y="3277053"/>
              <a:chExt cx="593725" cy="568325"/>
            </a:xfrm>
          </p:grpSpPr>
          <p:sp>
            <p:nvSpPr>
              <p:cNvPr id="4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7679439" y="3277053"/>
                <a:ext cx="593725" cy="568325"/>
              </a:xfrm>
              <a:prstGeom prst="rect">
                <a:avLst/>
              </a:prstGeom>
              <a:noFill/>
              <a:ln w="635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 noEditPoints="1"/>
              </p:cNvSpPr>
              <p:nvPr/>
            </p:nvSpPr>
            <p:spPr bwMode="auto">
              <a:xfrm>
                <a:off x="7738176" y="3394528"/>
                <a:ext cx="492125" cy="400050"/>
              </a:xfrm>
              <a:custGeom>
                <a:avLst/>
                <a:gdLst>
                  <a:gd name="T0" fmla="*/ 55 w 71"/>
                  <a:gd name="T1" fmla="*/ 0 h 58"/>
                  <a:gd name="T2" fmla="*/ 50 w 71"/>
                  <a:gd name="T3" fmla="*/ 0 h 58"/>
                  <a:gd name="T4" fmla="*/ 30 w 71"/>
                  <a:gd name="T5" fmla="*/ 15 h 58"/>
                  <a:gd name="T6" fmla="*/ 30 w 71"/>
                  <a:gd name="T7" fmla="*/ 20 h 58"/>
                  <a:gd name="T8" fmla="*/ 30 w 71"/>
                  <a:gd name="T9" fmla="*/ 25 h 58"/>
                  <a:gd name="T10" fmla="*/ 3 w 71"/>
                  <a:gd name="T11" fmla="*/ 44 h 58"/>
                  <a:gd name="T12" fmla="*/ 0 w 71"/>
                  <a:gd name="T13" fmla="*/ 50 h 58"/>
                  <a:gd name="T14" fmla="*/ 2 w 71"/>
                  <a:gd name="T15" fmla="*/ 54 h 58"/>
                  <a:gd name="T16" fmla="*/ 2 w 71"/>
                  <a:gd name="T17" fmla="*/ 55 h 58"/>
                  <a:gd name="T18" fmla="*/ 8 w 71"/>
                  <a:gd name="T19" fmla="*/ 58 h 58"/>
                  <a:gd name="T20" fmla="*/ 8 w 71"/>
                  <a:gd name="T21" fmla="*/ 58 h 58"/>
                  <a:gd name="T22" fmla="*/ 12 w 71"/>
                  <a:gd name="T23" fmla="*/ 57 h 58"/>
                  <a:gd name="T24" fmla="*/ 39 w 71"/>
                  <a:gd name="T25" fmla="*/ 37 h 58"/>
                  <a:gd name="T26" fmla="*/ 46 w 71"/>
                  <a:gd name="T27" fmla="*/ 40 h 58"/>
                  <a:gd name="T28" fmla="*/ 50 w 71"/>
                  <a:gd name="T29" fmla="*/ 41 h 58"/>
                  <a:gd name="T30" fmla="*/ 50 w 71"/>
                  <a:gd name="T31" fmla="*/ 41 h 58"/>
                  <a:gd name="T32" fmla="*/ 70 w 71"/>
                  <a:gd name="T33" fmla="*/ 25 h 58"/>
                  <a:gd name="T34" fmla="*/ 71 w 71"/>
                  <a:gd name="T35" fmla="*/ 20 h 58"/>
                  <a:gd name="T36" fmla="*/ 55 w 71"/>
                  <a:gd name="T37" fmla="*/ 0 h 58"/>
                  <a:gd name="T38" fmla="*/ 22 w 71"/>
                  <a:gd name="T39" fmla="*/ 45 h 58"/>
                  <a:gd name="T40" fmla="*/ 11 w 71"/>
                  <a:gd name="T41" fmla="*/ 53 h 58"/>
                  <a:gd name="T42" fmla="*/ 6 w 71"/>
                  <a:gd name="T43" fmla="*/ 52 h 58"/>
                  <a:gd name="T44" fmla="*/ 7 w 71"/>
                  <a:gd name="T45" fmla="*/ 47 h 58"/>
                  <a:gd name="T46" fmla="*/ 18 w 71"/>
                  <a:gd name="T47" fmla="*/ 40 h 58"/>
                  <a:gd name="T48" fmla="*/ 23 w 71"/>
                  <a:gd name="T49" fmla="*/ 41 h 58"/>
                  <a:gd name="T50" fmla="*/ 22 w 71"/>
                  <a:gd name="T51" fmla="*/ 45 h 58"/>
                  <a:gd name="T52" fmla="*/ 51 w 71"/>
                  <a:gd name="T53" fmla="*/ 32 h 58"/>
                  <a:gd name="T54" fmla="*/ 38 w 71"/>
                  <a:gd name="T55" fmla="*/ 20 h 58"/>
                  <a:gd name="T56" fmla="*/ 51 w 71"/>
                  <a:gd name="T57" fmla="*/ 7 h 58"/>
                  <a:gd name="T58" fmla="*/ 63 w 71"/>
                  <a:gd name="T59" fmla="*/ 20 h 58"/>
                  <a:gd name="T60" fmla="*/ 51 w 71"/>
                  <a:gd name="T61" fmla="*/ 3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1" h="58">
                    <a:moveTo>
                      <a:pt x="55" y="0"/>
                    </a:moveTo>
                    <a:cubicBezTo>
                      <a:pt x="53" y="0"/>
                      <a:pt x="52" y="0"/>
                      <a:pt x="50" y="0"/>
                    </a:cubicBezTo>
                    <a:cubicBezTo>
                      <a:pt x="41" y="0"/>
                      <a:pt x="32" y="6"/>
                      <a:pt x="30" y="15"/>
                    </a:cubicBezTo>
                    <a:cubicBezTo>
                      <a:pt x="30" y="17"/>
                      <a:pt x="30" y="19"/>
                      <a:pt x="30" y="20"/>
                    </a:cubicBezTo>
                    <a:cubicBezTo>
                      <a:pt x="30" y="22"/>
                      <a:pt x="30" y="24"/>
                      <a:pt x="30" y="25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" y="46"/>
                      <a:pt x="0" y="48"/>
                      <a:pt x="0" y="50"/>
                    </a:cubicBezTo>
                    <a:cubicBezTo>
                      <a:pt x="0" y="51"/>
                      <a:pt x="1" y="53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7"/>
                      <a:pt x="6" y="58"/>
                      <a:pt x="8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9" y="58"/>
                      <a:pt x="11" y="57"/>
                      <a:pt x="12" y="5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9"/>
                      <a:pt x="43" y="40"/>
                      <a:pt x="46" y="40"/>
                    </a:cubicBezTo>
                    <a:cubicBezTo>
                      <a:pt x="47" y="41"/>
                      <a:pt x="49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1"/>
                      <a:pt x="68" y="34"/>
                      <a:pt x="70" y="25"/>
                    </a:cubicBezTo>
                    <a:cubicBezTo>
                      <a:pt x="71" y="23"/>
                      <a:pt x="71" y="22"/>
                      <a:pt x="71" y="20"/>
                    </a:cubicBezTo>
                    <a:cubicBezTo>
                      <a:pt x="71" y="11"/>
                      <a:pt x="64" y="2"/>
                      <a:pt x="55" y="0"/>
                    </a:cubicBezTo>
                    <a:close/>
                    <a:moveTo>
                      <a:pt x="22" y="45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9" y="54"/>
                      <a:pt x="7" y="53"/>
                      <a:pt x="6" y="52"/>
                    </a:cubicBezTo>
                    <a:cubicBezTo>
                      <a:pt x="5" y="50"/>
                      <a:pt x="6" y="48"/>
                      <a:pt x="7" y="47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9" y="39"/>
                      <a:pt x="22" y="39"/>
                      <a:pt x="23" y="41"/>
                    </a:cubicBezTo>
                    <a:cubicBezTo>
                      <a:pt x="24" y="42"/>
                      <a:pt x="23" y="44"/>
                      <a:pt x="22" y="45"/>
                    </a:cubicBezTo>
                    <a:close/>
                    <a:moveTo>
                      <a:pt x="51" y="32"/>
                    </a:moveTo>
                    <a:cubicBezTo>
                      <a:pt x="44" y="32"/>
                      <a:pt x="38" y="27"/>
                      <a:pt x="38" y="20"/>
                    </a:cubicBezTo>
                    <a:cubicBezTo>
                      <a:pt x="38" y="13"/>
                      <a:pt x="44" y="7"/>
                      <a:pt x="51" y="7"/>
                    </a:cubicBezTo>
                    <a:cubicBezTo>
                      <a:pt x="58" y="7"/>
                      <a:pt x="63" y="13"/>
                      <a:pt x="63" y="20"/>
                    </a:cubicBezTo>
                    <a:cubicBezTo>
                      <a:pt x="63" y="27"/>
                      <a:pt x="58" y="32"/>
                      <a:pt x="51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1803676" y="3720088"/>
            <a:ext cx="5326322" cy="505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ts val="1650"/>
              </a:lnSpc>
              <a:buClr>
                <a:srgbClr val="0070C0"/>
              </a:buClr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直角三角形 45"/>
          <p:cNvSpPr/>
          <p:nvPr/>
        </p:nvSpPr>
        <p:spPr bwMode="auto">
          <a:xfrm rot="5400000">
            <a:off x="5712779" y="1404290"/>
            <a:ext cx="143841" cy="1333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47" name="直角三角形 46"/>
          <p:cNvSpPr/>
          <p:nvPr/>
        </p:nvSpPr>
        <p:spPr bwMode="auto">
          <a:xfrm rot="5400000">
            <a:off x="5712632" y="1896019"/>
            <a:ext cx="143841" cy="1333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48" name="直角三角形 47"/>
          <p:cNvSpPr/>
          <p:nvPr/>
        </p:nvSpPr>
        <p:spPr bwMode="auto">
          <a:xfrm rot="5400000">
            <a:off x="5712778" y="2368663"/>
            <a:ext cx="143841" cy="133301"/>
          </a:xfrm>
          <a:prstGeom prst="rtTriangle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49" name="直角三角形 48"/>
          <p:cNvSpPr/>
          <p:nvPr/>
        </p:nvSpPr>
        <p:spPr bwMode="auto">
          <a:xfrm rot="5400000">
            <a:off x="5717357" y="2860347"/>
            <a:ext cx="143841" cy="1333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56893" y="2358843"/>
            <a:ext cx="819979" cy="819979"/>
            <a:chOff x="2661700" y="958460"/>
            <a:chExt cx="1408323" cy="1408323"/>
          </a:xfrm>
          <a:solidFill>
            <a:srgbClr val="84C7DA"/>
          </a:solidFill>
          <a:effectLst/>
        </p:grpSpPr>
        <p:sp>
          <p:nvSpPr>
            <p:cNvPr id="7" name="矩形 6"/>
            <p:cNvSpPr/>
            <p:nvPr/>
          </p:nvSpPr>
          <p:spPr>
            <a:xfrm rot="19070028">
              <a:off x="2661700" y="958460"/>
              <a:ext cx="1408323" cy="1408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849364" y="1462567"/>
              <a:ext cx="1032992" cy="55503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5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36%</a:t>
              </a:r>
              <a:endParaRPr lang="zh-CN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3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4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45" grpId="0"/>
      <p:bldP spid="46" grpId="0" animBg="1"/>
      <p:bldP spid="47" grpId="0" animBg="1"/>
      <p:bldP spid="48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2013.3.28\商务5.16\0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432" y="2691933"/>
            <a:ext cx="1446152" cy="1509741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3" descr="E:\2013.3.28\商务5.16\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62" y="1041797"/>
            <a:ext cx="1470077" cy="150163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4" descr="E:\2013.3.28\商务5.16\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5"/>
          <a:stretch>
            <a:fillRect/>
          </a:stretch>
        </p:blipFill>
        <p:spPr bwMode="auto">
          <a:xfrm>
            <a:off x="4721356" y="1041797"/>
            <a:ext cx="1439995" cy="150163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4" b="5950"/>
          <a:stretch>
            <a:fillRect/>
          </a:stretch>
        </p:blipFill>
        <p:spPr bwMode="auto">
          <a:xfrm>
            <a:off x="1431776" y="1041797"/>
            <a:ext cx="1535262" cy="150163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7" descr="E:\2013.3.28\商务5.16\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515" y="2691933"/>
            <a:ext cx="1470077" cy="1509741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1393676" y="2638743"/>
            <a:ext cx="1568337" cy="1594588"/>
            <a:chOff x="1987654" y="3376085"/>
            <a:chExt cx="2091115" cy="2126116"/>
          </a:xfrm>
        </p:grpSpPr>
        <p:grpSp>
          <p:nvGrpSpPr>
            <p:cNvPr id="8" name="组合 7"/>
            <p:cNvGrpSpPr/>
            <p:nvPr/>
          </p:nvGrpSpPr>
          <p:grpSpPr>
            <a:xfrm>
              <a:off x="1987654" y="3376085"/>
              <a:ext cx="2091115" cy="2126116"/>
              <a:chOff x="968175" y="2620347"/>
              <a:chExt cx="1903616" cy="1874569"/>
            </a:xfrm>
          </p:grpSpPr>
          <p:sp>
            <p:nvSpPr>
              <p:cNvPr id="10" name="矩形 10"/>
              <p:cNvSpPr/>
              <p:nvPr/>
            </p:nvSpPr>
            <p:spPr bwMode="auto">
              <a:xfrm rot="16200000" flipH="1">
                <a:off x="982698" y="2605824"/>
                <a:ext cx="1874569" cy="1903616"/>
              </a:xfrm>
              <a:custGeom>
                <a:avLst/>
                <a:gdLst/>
                <a:ahLst/>
                <a:cxnLst/>
                <a:rect l="l" t="t" r="r" b="b"/>
                <a:pathLst>
                  <a:path w="1747790" h="1765497">
                    <a:moveTo>
                      <a:pt x="0" y="0"/>
                    </a:moveTo>
                    <a:lnTo>
                      <a:pt x="1747790" y="0"/>
                    </a:lnTo>
                    <a:lnTo>
                      <a:pt x="1747790" y="1765497"/>
                    </a:lnTo>
                    <a:lnTo>
                      <a:pt x="312842" y="1765497"/>
                    </a:lnTo>
                    <a:lnTo>
                      <a:pt x="0" y="14526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015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TextBox 26"/>
              <p:cNvSpPr txBox="1"/>
              <p:nvPr/>
            </p:nvSpPr>
            <p:spPr bwMode="auto">
              <a:xfrm>
                <a:off x="1419565" y="2791307"/>
                <a:ext cx="1313732" cy="3618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sz="14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企业的文化</a:t>
                </a:r>
                <a:endPara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/>
              <p:cNvSpPr>
                <a:spLocks noChangeArrowheads="1"/>
              </p:cNvSpPr>
              <p:nvPr/>
            </p:nvSpPr>
            <p:spPr bwMode="auto">
              <a:xfrm>
                <a:off x="1245430" y="3158720"/>
                <a:ext cx="1440200" cy="1133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ts val="1650"/>
                  </a:lnSpc>
                  <a:buClr>
                    <a:srgbClr val="0070C0"/>
                  </a:buClr>
                </a:pP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 bwMode="auto">
              <a:xfrm>
                <a:off x="1355383" y="3100451"/>
                <a:ext cx="1247893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直角三角形 8"/>
            <p:cNvSpPr/>
            <p:nvPr/>
          </p:nvSpPr>
          <p:spPr bwMode="auto">
            <a:xfrm rot="5400000">
              <a:off x="2405974" y="3680891"/>
              <a:ext cx="191788" cy="177735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48401" y="1000825"/>
            <a:ext cx="1509914" cy="1574551"/>
            <a:chOff x="8178097" y="1341577"/>
            <a:chExt cx="1972380" cy="2056814"/>
          </a:xfrm>
        </p:grpSpPr>
        <p:grpSp>
          <p:nvGrpSpPr>
            <p:cNvPr id="15" name="组合 14"/>
            <p:cNvGrpSpPr/>
            <p:nvPr/>
          </p:nvGrpSpPr>
          <p:grpSpPr bwMode="auto">
            <a:xfrm>
              <a:off x="8178097" y="1341577"/>
              <a:ext cx="1972380" cy="2056814"/>
              <a:chOff x="6413049" y="715231"/>
              <a:chExt cx="1795478" cy="1813668"/>
            </a:xfrm>
          </p:grpSpPr>
          <p:sp>
            <p:nvSpPr>
              <p:cNvPr id="18" name="矩形 10"/>
              <p:cNvSpPr/>
              <p:nvPr/>
            </p:nvSpPr>
            <p:spPr>
              <a:xfrm>
                <a:off x="6413049" y="715231"/>
                <a:ext cx="1795478" cy="1813668"/>
              </a:xfrm>
              <a:custGeom>
                <a:avLst/>
                <a:gdLst/>
                <a:ahLst/>
                <a:cxnLst/>
                <a:rect l="l" t="t" r="r" b="b"/>
                <a:pathLst>
                  <a:path w="1747790" h="1765497">
                    <a:moveTo>
                      <a:pt x="0" y="0"/>
                    </a:moveTo>
                    <a:lnTo>
                      <a:pt x="1747790" y="0"/>
                    </a:lnTo>
                    <a:lnTo>
                      <a:pt x="1747790" y="1765497"/>
                    </a:lnTo>
                    <a:lnTo>
                      <a:pt x="312842" y="1765497"/>
                    </a:lnTo>
                    <a:lnTo>
                      <a:pt x="0" y="14526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015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TextBox 26"/>
              <p:cNvSpPr txBox="1"/>
              <p:nvPr/>
            </p:nvSpPr>
            <p:spPr>
              <a:xfrm>
                <a:off x="6754880" y="894356"/>
                <a:ext cx="1287048" cy="3545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sz="14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我们的团队</a:t>
                </a:r>
                <a:endPara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3"/>
              <p:cNvSpPr>
                <a:spLocks noChangeArrowheads="1"/>
              </p:cNvSpPr>
              <p:nvPr/>
            </p:nvSpPr>
            <p:spPr bwMode="auto">
              <a:xfrm>
                <a:off x="6570743" y="1248729"/>
                <a:ext cx="1440160" cy="1110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ts val="1650"/>
                  </a:lnSpc>
                  <a:buClr>
                    <a:srgbClr val="0070C0"/>
                  </a:buClr>
                </a:pP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 bwMode="auto">
            <a:xfrm>
              <a:off x="8467737" y="1876424"/>
              <a:ext cx="13715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直角三角形 16"/>
            <p:cNvSpPr/>
            <p:nvPr/>
          </p:nvSpPr>
          <p:spPr bwMode="auto">
            <a:xfrm rot="5400000">
              <a:off x="8460710" y="1643049"/>
              <a:ext cx="191788" cy="177735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pic>
        <p:nvPicPr>
          <p:cNvPr id="21" name="Picture 3" descr="E:\JGQ\PPT 制作素材\shutterstock\shutterstock_8536287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54" y="2691933"/>
            <a:ext cx="1429278" cy="1509742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2" y="4324182"/>
            <a:ext cx="9150112" cy="27377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4592043"/>
            <a:ext cx="9144000" cy="551457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1652" y="24438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56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6"/>
          <p:cNvSpPr/>
          <p:nvPr/>
        </p:nvSpPr>
        <p:spPr bwMode="auto">
          <a:xfrm>
            <a:off x="20637" y="3056973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01396" y="2785172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4944317" y="1185408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2043992" y="2800040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1405746" y="1212435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98" name="Text Box 5"/>
          <p:cNvSpPr txBox="1">
            <a:spLocks noChangeArrowheads="1"/>
          </p:cNvSpPr>
          <p:nvPr/>
        </p:nvSpPr>
        <p:spPr bwMode="auto">
          <a:xfrm>
            <a:off x="275315" y="366921"/>
            <a:ext cx="1088255" cy="2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r>
              <a:rPr lang="en-US" altLang="zh-CN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009F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98294" y="2934363"/>
            <a:ext cx="2904811" cy="325066"/>
            <a:chOff x="1781988" y="3778205"/>
            <a:chExt cx="2904811" cy="325066"/>
          </a:xfrm>
        </p:grpSpPr>
        <p:sp>
          <p:nvSpPr>
            <p:cNvPr id="184" name="Text Box 5"/>
            <p:cNvSpPr txBox="1">
              <a:spLocks noChangeArrowheads="1"/>
            </p:cNvSpPr>
            <p:nvPr/>
          </p:nvSpPr>
          <p:spPr bwMode="auto">
            <a:xfrm>
              <a:off x="2827389" y="3849151"/>
              <a:ext cx="1859410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99" name="Text Box 5"/>
            <p:cNvSpPr txBox="1">
              <a:spLocks noChangeArrowheads="1"/>
            </p:cNvSpPr>
            <p:nvPr/>
          </p:nvSpPr>
          <p:spPr bwMode="auto">
            <a:xfrm>
              <a:off x="2198282" y="3841533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1781988" y="3778205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1" name="燕尾形 200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2" name="燕尾形 201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327477" y="2917545"/>
            <a:ext cx="2668828" cy="336727"/>
            <a:chOff x="4498228" y="4387586"/>
            <a:chExt cx="2668828" cy="336727"/>
          </a:xfrm>
        </p:grpSpPr>
        <p:sp>
          <p:nvSpPr>
            <p:cNvPr id="203" name="Text Box 5"/>
            <p:cNvSpPr txBox="1">
              <a:spLocks noChangeArrowheads="1"/>
            </p:cNvSpPr>
            <p:nvPr/>
          </p:nvSpPr>
          <p:spPr bwMode="auto">
            <a:xfrm>
              <a:off x="5588945" y="4440509"/>
              <a:ext cx="1578111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05" name="Text Box 5"/>
            <p:cNvSpPr txBox="1">
              <a:spLocks noChangeArrowheads="1"/>
            </p:cNvSpPr>
            <p:nvPr/>
          </p:nvSpPr>
          <p:spPr bwMode="auto">
            <a:xfrm>
              <a:off x="4917079" y="4462575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4498228" y="4387586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7" name="燕尾形 206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8" name="燕尾形 207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052710" y="1318138"/>
            <a:ext cx="2813955" cy="348601"/>
            <a:chOff x="1589163" y="-617175"/>
            <a:chExt cx="2813955" cy="348601"/>
          </a:xfrm>
        </p:grpSpPr>
        <p:sp>
          <p:nvSpPr>
            <p:cNvPr id="166" name="Text Box 5"/>
            <p:cNvSpPr txBox="1">
              <a:spLocks noChangeArrowheads="1"/>
            </p:cNvSpPr>
            <p:nvPr/>
          </p:nvSpPr>
          <p:spPr bwMode="auto">
            <a:xfrm>
              <a:off x="2580429" y="-549660"/>
              <a:ext cx="1822689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85" name="Text Box 5"/>
            <p:cNvSpPr txBox="1">
              <a:spLocks noChangeArrowheads="1"/>
            </p:cNvSpPr>
            <p:nvPr/>
          </p:nvSpPr>
          <p:spPr bwMode="auto">
            <a:xfrm>
              <a:off x="1991920" y="-530312"/>
              <a:ext cx="450245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4" name="组合 203"/>
            <p:cNvGrpSpPr/>
            <p:nvPr/>
          </p:nvGrpSpPr>
          <p:grpSpPr>
            <a:xfrm>
              <a:off x="1589163" y="-617175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9" name="燕尾形 208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10" name="燕尾形 209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054540" y="1317033"/>
            <a:ext cx="2813955" cy="307436"/>
            <a:chOff x="1054540" y="1317033"/>
            <a:chExt cx="2813955" cy="307436"/>
          </a:xfrm>
        </p:grpSpPr>
        <p:sp>
          <p:nvSpPr>
            <p:cNvPr id="171" name="Text Box 5"/>
            <p:cNvSpPr txBox="1">
              <a:spLocks noChangeArrowheads="1"/>
            </p:cNvSpPr>
            <p:nvPr/>
          </p:nvSpPr>
          <p:spPr bwMode="auto">
            <a:xfrm>
              <a:off x="2045806" y="1384548"/>
              <a:ext cx="1822689" cy="220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78" name="Text Box 5"/>
            <p:cNvSpPr txBox="1">
              <a:spLocks noChangeArrowheads="1"/>
            </p:cNvSpPr>
            <p:nvPr/>
          </p:nvSpPr>
          <p:spPr bwMode="auto">
            <a:xfrm>
              <a:off x="1457297" y="1403896"/>
              <a:ext cx="450245" cy="220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0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black">
                    <a:lumMod val="95000"/>
                    <a:lumOff val="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186" name="组合 185"/>
            <p:cNvGrpSpPr/>
            <p:nvPr/>
          </p:nvGrpSpPr>
          <p:grpSpPr>
            <a:xfrm>
              <a:off x="1054540" y="1317033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>
              <a:outerShdw blurRad="38100" dist="19050" dir="2700000" algn="tl" rotWithShape="0">
                <a:prstClr val="black">
                  <a:alpha val="69000"/>
                </a:prstClr>
              </a:outerShdw>
            </a:effectLst>
          </p:grpSpPr>
          <p:sp>
            <p:nvSpPr>
              <p:cNvPr id="187" name="燕尾形 186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  <p:sp>
            <p:nvSpPr>
              <p:cNvPr id="188" name="燕尾形 187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rgbClr val="009F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4582318" y="1283508"/>
            <a:ext cx="2657688" cy="368990"/>
            <a:chOff x="4713826" y="-409772"/>
            <a:chExt cx="2657688" cy="368990"/>
          </a:xfrm>
        </p:grpSpPr>
        <p:sp>
          <p:nvSpPr>
            <p:cNvPr id="212" name="Text Box 5"/>
            <p:cNvSpPr txBox="1">
              <a:spLocks noChangeArrowheads="1"/>
            </p:cNvSpPr>
            <p:nvPr/>
          </p:nvSpPr>
          <p:spPr bwMode="auto">
            <a:xfrm>
              <a:off x="5752565" y="-329094"/>
              <a:ext cx="1618949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13" name="Text Box 5"/>
            <p:cNvSpPr txBox="1">
              <a:spLocks noChangeArrowheads="1"/>
            </p:cNvSpPr>
            <p:nvPr/>
          </p:nvSpPr>
          <p:spPr bwMode="auto">
            <a:xfrm>
              <a:off x="5124582" y="-302520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14" name="组合 213"/>
            <p:cNvGrpSpPr/>
            <p:nvPr/>
          </p:nvGrpSpPr>
          <p:grpSpPr>
            <a:xfrm>
              <a:off x="4713826" y="-409772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15" name="燕尾形 214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16" name="燕尾形 215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sp>
        <p:nvSpPr>
          <p:cNvPr id="170" name="Text Box 5"/>
          <p:cNvSpPr txBox="1">
            <a:spLocks noChangeArrowheads="1"/>
          </p:cNvSpPr>
          <p:nvPr/>
        </p:nvSpPr>
        <p:spPr bwMode="auto">
          <a:xfrm>
            <a:off x="5619287" y="1359916"/>
            <a:ext cx="1618949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79" name="Text Box 5"/>
          <p:cNvSpPr txBox="1">
            <a:spLocks noChangeArrowheads="1"/>
          </p:cNvSpPr>
          <p:nvPr/>
        </p:nvSpPr>
        <p:spPr bwMode="auto">
          <a:xfrm>
            <a:off x="4991304" y="1386490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92" name="组合 191"/>
          <p:cNvGrpSpPr/>
          <p:nvPr/>
        </p:nvGrpSpPr>
        <p:grpSpPr>
          <a:xfrm>
            <a:off x="4579501" y="1282548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93" name="燕尾形 192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94" name="燕尾形 193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7054695" y="4770211"/>
            <a:ext cx="1756852" cy="327526"/>
            <a:chOff x="5860256" y="4500624"/>
            <a:chExt cx="3147202" cy="586725"/>
          </a:xfrm>
        </p:grpSpPr>
        <p:sp>
          <p:nvSpPr>
            <p:cNvPr id="168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9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2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3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2911" y="3651911"/>
            <a:ext cx="1094088" cy="1361800"/>
            <a:chOff x="5773095" y="2500189"/>
            <a:chExt cx="1772818" cy="220660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9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3245</Words>
  <Application>WPS 演示</Application>
  <PresentationFormat>全屏显示(16:9)</PresentationFormat>
  <Paragraphs>466</Paragraphs>
  <Slides>29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Copperplate Gothic Bold</vt:lpstr>
      <vt:lpstr>经典综艺体简</vt:lpstr>
      <vt:lpstr>方正正大黑简体</vt:lpstr>
      <vt:lpstr>Arial Unicode MS</vt:lpstr>
      <vt:lpstr>Calibri</vt:lpstr>
      <vt:lpstr>经典仿宋简</vt:lpstr>
      <vt:lpstr>Kozuka Gothic Pr6N EL</vt:lpstr>
      <vt:lpstr>Bebas</vt:lpstr>
      <vt:lpstr>Calibri Light</vt:lpstr>
      <vt:lpstr>Segoe Print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2014-06-16T06:20:00Z</dcterms:created>
  <dcterms:modified xsi:type="dcterms:W3CDTF">2018-08-29T03:32:39Z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